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44.xml" ContentType="application/vnd.openxmlformats-officedocument.presentationml.notesSlid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31.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58"/>
  </p:notesMasterIdLst>
  <p:sldIdLst>
    <p:sldId id="256" r:id="rId3"/>
    <p:sldId id="855" r:id="rId4"/>
    <p:sldId id="858" r:id="rId5"/>
    <p:sldId id="856" r:id="rId6"/>
    <p:sldId id="914" r:id="rId7"/>
    <p:sldId id="911" r:id="rId8"/>
    <p:sldId id="912" r:id="rId9"/>
    <p:sldId id="913" r:id="rId10"/>
    <p:sldId id="832" r:id="rId11"/>
    <p:sldId id="859" r:id="rId12"/>
    <p:sldId id="356" r:id="rId13"/>
    <p:sldId id="866" r:id="rId14"/>
    <p:sldId id="867" r:id="rId15"/>
    <p:sldId id="344" r:id="rId16"/>
    <p:sldId id="345" r:id="rId17"/>
    <p:sldId id="346" r:id="rId18"/>
    <p:sldId id="347" r:id="rId19"/>
    <p:sldId id="354" r:id="rId20"/>
    <p:sldId id="869" r:id="rId21"/>
    <p:sldId id="874" r:id="rId22"/>
    <p:sldId id="873" r:id="rId23"/>
    <p:sldId id="870" r:id="rId24"/>
    <p:sldId id="871" r:id="rId25"/>
    <p:sldId id="872" r:id="rId26"/>
    <p:sldId id="764" r:id="rId27"/>
    <p:sldId id="854" r:id="rId28"/>
    <p:sldId id="671" r:id="rId29"/>
    <p:sldId id="295" r:id="rId30"/>
    <p:sldId id="876" r:id="rId31"/>
    <p:sldId id="877" r:id="rId32"/>
    <p:sldId id="892" r:id="rId33"/>
    <p:sldId id="883" r:id="rId34"/>
    <p:sldId id="884" r:id="rId35"/>
    <p:sldId id="885" r:id="rId36"/>
    <p:sldId id="886" r:id="rId37"/>
    <p:sldId id="887" r:id="rId38"/>
    <p:sldId id="888" r:id="rId39"/>
    <p:sldId id="889" r:id="rId40"/>
    <p:sldId id="890" r:id="rId41"/>
    <p:sldId id="891" r:id="rId42"/>
    <p:sldId id="896" r:id="rId43"/>
    <p:sldId id="837" r:id="rId44"/>
    <p:sldId id="790" r:id="rId45"/>
    <p:sldId id="895" r:id="rId46"/>
    <p:sldId id="893" r:id="rId47"/>
    <p:sldId id="894" r:id="rId48"/>
    <p:sldId id="900" r:id="rId49"/>
    <p:sldId id="915" r:id="rId50"/>
    <p:sldId id="916" r:id="rId51"/>
    <p:sldId id="917" r:id="rId52"/>
    <p:sldId id="910" r:id="rId53"/>
    <p:sldId id="908" r:id="rId54"/>
    <p:sldId id="918" r:id="rId55"/>
    <p:sldId id="297" r:id="rId56"/>
    <p:sldId id="812" r:id="rId57"/>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e" initials="d" lastIdx="2" clrIdx="0">
    <p:extLst>
      <p:ext uri="{19B8F6BF-5375-455C-9EA6-DF929625EA0E}">
        <p15:presenceInfo xmlns:p15="http://schemas.microsoft.com/office/powerpoint/2012/main" userId="dav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7810"/>
    <a:srgbClr val="007A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1506"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66" Type="http://schemas.openxmlformats.org/officeDocument/2006/relationships/customXml" Target="../customXml/item3.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customXml" Target="../customXml/item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65"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rts/_rels/chart1.xml.rels><?xml version="1.0" encoding="UTF-8" standalone="yes"?>
<Relationships xmlns="http://schemas.openxmlformats.org/package/2006/relationships"><Relationship Id="rId1" Type="http://schemas.openxmlformats.org/officeDocument/2006/relationships/oleObject" Target="file:///D:\Sergio\Dropbox\LL\My_presentations\2017-06_7Visegrad_Nove%20Hrady\Figs\caverdock_DhaA-profil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1"/>
          <c:order val="1"/>
          <c:tx>
            <c:strRef>
              <c:f>'caverdock_DhaAwt-energy'!$C$1</c:f>
              <c:strCache>
                <c:ptCount val="1"/>
                <c:pt idx="0">
                  <c:v>Tunnel radius [A] </c:v>
                </c:pt>
              </c:strCache>
            </c:strRef>
          </c:tx>
          <c:spPr>
            <a:ln>
              <a:solidFill>
                <a:srgbClr val="FF0000"/>
              </a:solidFill>
              <a:prstDash val="sysDot"/>
            </a:ln>
          </c:spPr>
          <c:marker>
            <c:symbol val="none"/>
          </c:marker>
          <c:xVal>
            <c:numRef>
              <c:f>'caverdock_DhaAwt-energy'!$A$2:$A$84</c:f>
              <c:numCache>
                <c:formatCode>General</c:formatCode>
                <c:ptCount val="83"/>
                <c:pt idx="0">
                  <c:v>0</c:v>
                </c:pt>
                <c:pt idx="1">
                  <c:v>8.9989000000000027E-2</c:v>
                </c:pt>
                <c:pt idx="2">
                  <c:v>0.21581300000000012</c:v>
                </c:pt>
                <c:pt idx="3">
                  <c:v>0.40272400000000008</c:v>
                </c:pt>
                <c:pt idx="4">
                  <c:v>0.67279100000000103</c:v>
                </c:pt>
                <c:pt idx="5">
                  <c:v>0.811585</c:v>
                </c:pt>
                <c:pt idx="6">
                  <c:v>0.99144100000000002</c:v>
                </c:pt>
                <c:pt idx="7">
                  <c:v>1.2616659999999991</c:v>
                </c:pt>
                <c:pt idx="8">
                  <c:v>1.501849999999999</c:v>
                </c:pt>
                <c:pt idx="9">
                  <c:v>1.621891999999999</c:v>
                </c:pt>
                <c:pt idx="10">
                  <c:v>1.7501810000000009</c:v>
                </c:pt>
                <c:pt idx="11">
                  <c:v>1.938347</c:v>
                </c:pt>
                <c:pt idx="12">
                  <c:v>2.1485129999999999</c:v>
                </c:pt>
                <c:pt idx="13">
                  <c:v>2.3587439999999984</c:v>
                </c:pt>
                <c:pt idx="14">
                  <c:v>2.5689470000000001</c:v>
                </c:pt>
                <c:pt idx="15">
                  <c:v>2.7126109999999981</c:v>
                </c:pt>
                <c:pt idx="16">
                  <c:v>2.8467639999999981</c:v>
                </c:pt>
                <c:pt idx="17">
                  <c:v>3.0372819999999998</c:v>
                </c:pt>
                <c:pt idx="18">
                  <c:v>3.277555</c:v>
                </c:pt>
                <c:pt idx="19">
                  <c:v>3.457713</c:v>
                </c:pt>
                <c:pt idx="20">
                  <c:v>3.5993759999999981</c:v>
                </c:pt>
                <c:pt idx="21">
                  <c:v>3.7347510000000002</c:v>
                </c:pt>
                <c:pt idx="22">
                  <c:v>3.862467999999998</c:v>
                </c:pt>
                <c:pt idx="23">
                  <c:v>4.0127369999999969</c:v>
                </c:pt>
                <c:pt idx="24">
                  <c:v>4.2516660000000037</c:v>
                </c:pt>
                <c:pt idx="25">
                  <c:v>4.3919899999999963</c:v>
                </c:pt>
                <c:pt idx="26">
                  <c:v>4.5321670000000003</c:v>
                </c:pt>
                <c:pt idx="27">
                  <c:v>4.674741</c:v>
                </c:pt>
                <c:pt idx="28">
                  <c:v>4.7461080000000004</c:v>
                </c:pt>
                <c:pt idx="29">
                  <c:v>4.8733370000000003</c:v>
                </c:pt>
                <c:pt idx="30">
                  <c:v>4.9950929999999998</c:v>
                </c:pt>
                <c:pt idx="31">
                  <c:v>5.1122889999999961</c:v>
                </c:pt>
                <c:pt idx="32">
                  <c:v>5.2251889999999959</c:v>
                </c:pt>
                <c:pt idx="33">
                  <c:v>5.3458899999999963</c:v>
                </c:pt>
                <c:pt idx="34">
                  <c:v>5.4480190000000004</c:v>
                </c:pt>
                <c:pt idx="35">
                  <c:v>5.5633980000000003</c:v>
                </c:pt>
                <c:pt idx="36">
                  <c:v>5.7136360000000002</c:v>
                </c:pt>
                <c:pt idx="37">
                  <c:v>5.8104690000000003</c:v>
                </c:pt>
                <c:pt idx="38">
                  <c:v>5.9148369999999968</c:v>
                </c:pt>
                <c:pt idx="39">
                  <c:v>6.0271639999999964</c:v>
                </c:pt>
                <c:pt idx="40">
                  <c:v>6.1255669999999958</c:v>
                </c:pt>
                <c:pt idx="41">
                  <c:v>6.3063330000000004</c:v>
                </c:pt>
                <c:pt idx="42">
                  <c:v>6.5171259999999958</c:v>
                </c:pt>
                <c:pt idx="43">
                  <c:v>6.728027</c:v>
                </c:pt>
                <c:pt idx="44">
                  <c:v>6.8762520000000036</c:v>
                </c:pt>
                <c:pt idx="45">
                  <c:v>7.0869400000000002</c:v>
                </c:pt>
                <c:pt idx="46">
                  <c:v>7.3277799999999962</c:v>
                </c:pt>
                <c:pt idx="47">
                  <c:v>7.5977009999999963</c:v>
                </c:pt>
                <c:pt idx="48">
                  <c:v>7.7937690000000037</c:v>
                </c:pt>
                <c:pt idx="49">
                  <c:v>7.9976779999999996</c:v>
                </c:pt>
                <c:pt idx="50">
                  <c:v>8.268305999999999</c:v>
                </c:pt>
                <c:pt idx="51">
                  <c:v>8.5382569999999998</c:v>
                </c:pt>
                <c:pt idx="52">
                  <c:v>8.5982559999999992</c:v>
                </c:pt>
                <c:pt idx="53">
                  <c:v>8.7422380000000004</c:v>
                </c:pt>
                <c:pt idx="54">
                  <c:v>8.8739380000000008</c:v>
                </c:pt>
                <c:pt idx="55">
                  <c:v>9.1140860000000004</c:v>
                </c:pt>
                <c:pt idx="56">
                  <c:v>9.3745470000000068</c:v>
                </c:pt>
                <c:pt idx="57">
                  <c:v>9.448205999999999</c:v>
                </c:pt>
                <c:pt idx="58">
                  <c:v>9.5329219999999992</c:v>
                </c:pt>
                <c:pt idx="59">
                  <c:v>9.6947639999999993</c:v>
                </c:pt>
                <c:pt idx="60">
                  <c:v>9.8986780000000003</c:v>
                </c:pt>
                <c:pt idx="61">
                  <c:v>10.0802</c:v>
                </c:pt>
                <c:pt idx="62">
                  <c:v>10.256350000000001</c:v>
                </c:pt>
                <c:pt idx="63">
                  <c:v>10.42864</c:v>
                </c:pt>
                <c:pt idx="64">
                  <c:v>10.572500000000007</c:v>
                </c:pt>
                <c:pt idx="65">
                  <c:v>10.67473</c:v>
                </c:pt>
                <c:pt idx="66">
                  <c:v>10.856930000000007</c:v>
                </c:pt>
                <c:pt idx="67">
                  <c:v>11.007670000000001</c:v>
                </c:pt>
                <c:pt idx="68">
                  <c:v>11.218929999999999</c:v>
                </c:pt>
                <c:pt idx="69">
                  <c:v>11.309000000000006</c:v>
                </c:pt>
                <c:pt idx="70">
                  <c:v>11.4244</c:v>
                </c:pt>
                <c:pt idx="71">
                  <c:v>11.591660000000001</c:v>
                </c:pt>
                <c:pt idx="72">
                  <c:v>11.832520000000002</c:v>
                </c:pt>
                <c:pt idx="73">
                  <c:v>12.043279999999999</c:v>
                </c:pt>
                <c:pt idx="74">
                  <c:v>12.163270000000001</c:v>
                </c:pt>
                <c:pt idx="75">
                  <c:v>12.36327</c:v>
                </c:pt>
                <c:pt idx="76">
                  <c:v>12.563270000000001</c:v>
                </c:pt>
                <c:pt idx="77">
                  <c:v>12.76327</c:v>
                </c:pt>
                <c:pt idx="78">
                  <c:v>12.96327</c:v>
                </c:pt>
                <c:pt idx="79">
                  <c:v>13.163270000000001</c:v>
                </c:pt>
                <c:pt idx="80">
                  <c:v>13.36327</c:v>
                </c:pt>
                <c:pt idx="81">
                  <c:v>13.563270000000001</c:v>
                </c:pt>
                <c:pt idx="82">
                  <c:v>14.163270000000001</c:v>
                </c:pt>
              </c:numCache>
            </c:numRef>
          </c:xVal>
          <c:yVal>
            <c:numRef>
              <c:f>'caverdock_DhaAwt-energy'!$C$2:$C$84</c:f>
              <c:numCache>
                <c:formatCode>General</c:formatCode>
                <c:ptCount val="83"/>
                <c:pt idx="0">
                  <c:v>1.7000000000000008</c:v>
                </c:pt>
                <c:pt idx="1">
                  <c:v>1.8</c:v>
                </c:pt>
                <c:pt idx="2">
                  <c:v>1.8</c:v>
                </c:pt>
                <c:pt idx="3">
                  <c:v>1.9</c:v>
                </c:pt>
                <c:pt idx="4">
                  <c:v>1.9</c:v>
                </c:pt>
                <c:pt idx="5">
                  <c:v>1.9</c:v>
                </c:pt>
                <c:pt idx="6">
                  <c:v>1.8</c:v>
                </c:pt>
                <c:pt idx="7">
                  <c:v>1.8</c:v>
                </c:pt>
                <c:pt idx="8">
                  <c:v>1.8</c:v>
                </c:pt>
                <c:pt idx="9">
                  <c:v>1.8</c:v>
                </c:pt>
                <c:pt idx="10">
                  <c:v>1.9</c:v>
                </c:pt>
                <c:pt idx="11">
                  <c:v>1.9</c:v>
                </c:pt>
                <c:pt idx="12">
                  <c:v>2</c:v>
                </c:pt>
                <c:pt idx="13">
                  <c:v>2.1</c:v>
                </c:pt>
                <c:pt idx="14">
                  <c:v>2.2000000000000002</c:v>
                </c:pt>
                <c:pt idx="15">
                  <c:v>2.2000000000000002</c:v>
                </c:pt>
                <c:pt idx="16">
                  <c:v>2.2000000000000002</c:v>
                </c:pt>
                <c:pt idx="17">
                  <c:v>2.2000000000000002</c:v>
                </c:pt>
                <c:pt idx="18">
                  <c:v>2.2000000000000002</c:v>
                </c:pt>
                <c:pt idx="19">
                  <c:v>2.2000000000000002</c:v>
                </c:pt>
                <c:pt idx="20">
                  <c:v>2.2999999999999998</c:v>
                </c:pt>
                <c:pt idx="21">
                  <c:v>2.2999999999999998</c:v>
                </c:pt>
                <c:pt idx="22">
                  <c:v>2.4</c:v>
                </c:pt>
                <c:pt idx="23">
                  <c:v>2.4</c:v>
                </c:pt>
                <c:pt idx="24">
                  <c:v>2.4</c:v>
                </c:pt>
                <c:pt idx="25">
                  <c:v>2.4</c:v>
                </c:pt>
                <c:pt idx="26">
                  <c:v>2.4</c:v>
                </c:pt>
                <c:pt idx="27">
                  <c:v>2.4</c:v>
                </c:pt>
                <c:pt idx="28">
                  <c:v>2.2999999999999998</c:v>
                </c:pt>
                <c:pt idx="29">
                  <c:v>2.2999999999999998</c:v>
                </c:pt>
                <c:pt idx="30">
                  <c:v>2.2999999999999998</c:v>
                </c:pt>
                <c:pt idx="31">
                  <c:v>2.2999999999999998</c:v>
                </c:pt>
                <c:pt idx="32">
                  <c:v>2.2000000000000002</c:v>
                </c:pt>
                <c:pt idx="33">
                  <c:v>2.1</c:v>
                </c:pt>
                <c:pt idx="34">
                  <c:v>2.1</c:v>
                </c:pt>
                <c:pt idx="35">
                  <c:v>2</c:v>
                </c:pt>
                <c:pt idx="36">
                  <c:v>1.9</c:v>
                </c:pt>
                <c:pt idx="37">
                  <c:v>1.8</c:v>
                </c:pt>
                <c:pt idx="38">
                  <c:v>1.8</c:v>
                </c:pt>
                <c:pt idx="39">
                  <c:v>1.8</c:v>
                </c:pt>
                <c:pt idx="40">
                  <c:v>1.8</c:v>
                </c:pt>
                <c:pt idx="41">
                  <c:v>1.8</c:v>
                </c:pt>
                <c:pt idx="42">
                  <c:v>1.8</c:v>
                </c:pt>
                <c:pt idx="43">
                  <c:v>1.8</c:v>
                </c:pt>
                <c:pt idx="44">
                  <c:v>1.8</c:v>
                </c:pt>
                <c:pt idx="45">
                  <c:v>1.8</c:v>
                </c:pt>
                <c:pt idx="46">
                  <c:v>1.9</c:v>
                </c:pt>
                <c:pt idx="47">
                  <c:v>1.8</c:v>
                </c:pt>
                <c:pt idx="48">
                  <c:v>1.7000000000000008</c:v>
                </c:pt>
                <c:pt idx="49">
                  <c:v>1.7000000000000008</c:v>
                </c:pt>
                <c:pt idx="50">
                  <c:v>1.7000000000000008</c:v>
                </c:pt>
                <c:pt idx="51">
                  <c:v>1.7000000000000008</c:v>
                </c:pt>
                <c:pt idx="52">
                  <c:v>1.6</c:v>
                </c:pt>
                <c:pt idx="53">
                  <c:v>1.6</c:v>
                </c:pt>
                <c:pt idx="54">
                  <c:v>1.6</c:v>
                </c:pt>
                <c:pt idx="55">
                  <c:v>1.6</c:v>
                </c:pt>
                <c:pt idx="56">
                  <c:v>1.5</c:v>
                </c:pt>
                <c:pt idx="57">
                  <c:v>1.6</c:v>
                </c:pt>
                <c:pt idx="58">
                  <c:v>1.7000000000000008</c:v>
                </c:pt>
                <c:pt idx="59">
                  <c:v>1.8</c:v>
                </c:pt>
                <c:pt idx="60">
                  <c:v>1.8</c:v>
                </c:pt>
                <c:pt idx="61">
                  <c:v>1.8</c:v>
                </c:pt>
                <c:pt idx="62">
                  <c:v>1.9</c:v>
                </c:pt>
                <c:pt idx="63">
                  <c:v>2</c:v>
                </c:pt>
                <c:pt idx="64">
                  <c:v>2.1</c:v>
                </c:pt>
                <c:pt idx="65">
                  <c:v>2.1</c:v>
                </c:pt>
                <c:pt idx="66">
                  <c:v>2.2000000000000002</c:v>
                </c:pt>
                <c:pt idx="67">
                  <c:v>2.2999999999999998</c:v>
                </c:pt>
                <c:pt idx="68">
                  <c:v>2.2999999999999998</c:v>
                </c:pt>
                <c:pt idx="69">
                  <c:v>2.2999999999999998</c:v>
                </c:pt>
                <c:pt idx="70">
                  <c:v>2.2999999999999998</c:v>
                </c:pt>
                <c:pt idx="71">
                  <c:v>2.2999999999999998</c:v>
                </c:pt>
                <c:pt idx="72">
                  <c:v>2.2000000000000002</c:v>
                </c:pt>
                <c:pt idx="73">
                  <c:v>2.2000000000000002</c:v>
                </c:pt>
                <c:pt idx="74">
                  <c:v>2.2000000000000002</c:v>
                </c:pt>
                <c:pt idx="75">
                  <c:v>2.2000000000000002</c:v>
                </c:pt>
                <c:pt idx="76">
                  <c:v>2.2000000000000002</c:v>
                </c:pt>
                <c:pt idx="77">
                  <c:v>2.2000000000000002</c:v>
                </c:pt>
                <c:pt idx="78">
                  <c:v>2.2000000000000002</c:v>
                </c:pt>
                <c:pt idx="79">
                  <c:v>2.2000000000000002</c:v>
                </c:pt>
                <c:pt idx="80">
                  <c:v>2.2000000000000002</c:v>
                </c:pt>
                <c:pt idx="81">
                  <c:v>2.2000000000000002</c:v>
                </c:pt>
                <c:pt idx="82">
                  <c:v>2.2000000000000002</c:v>
                </c:pt>
              </c:numCache>
            </c:numRef>
          </c:yVal>
          <c:smooth val="1"/>
          <c:extLst>
            <c:ext xmlns:c16="http://schemas.microsoft.com/office/drawing/2014/chart" uri="{C3380CC4-5D6E-409C-BE32-E72D297353CC}">
              <c16:uniqueId val="{00000000-D129-4FC2-A9BA-E8AF161B2635}"/>
            </c:ext>
          </c:extLst>
        </c:ser>
        <c:dLbls>
          <c:showLegendKey val="0"/>
          <c:showVal val="0"/>
          <c:showCatName val="0"/>
          <c:showSerName val="0"/>
          <c:showPercent val="0"/>
          <c:showBubbleSize val="0"/>
        </c:dLbls>
        <c:axId val="263316040"/>
        <c:axId val="263316824"/>
      </c:scatterChart>
      <c:scatterChart>
        <c:scatterStyle val="smoothMarker"/>
        <c:varyColors val="0"/>
        <c:ser>
          <c:idx val="0"/>
          <c:order val="0"/>
          <c:tx>
            <c:strRef>
              <c:f>'caverdock_DhaAwt-energy'!$B$1</c:f>
              <c:strCache>
                <c:ptCount val="1"/>
                <c:pt idx="0">
                  <c:v>Binding energy [kcal/mol] </c:v>
                </c:pt>
              </c:strCache>
            </c:strRef>
          </c:tx>
          <c:spPr>
            <a:ln>
              <a:solidFill>
                <a:srgbClr val="00B0F0"/>
              </a:solidFill>
            </a:ln>
          </c:spPr>
          <c:marker>
            <c:symbol val="none"/>
          </c:marker>
          <c:xVal>
            <c:numRef>
              <c:f>'caverdock_DhaAwt-energy'!$A$2:$A$84</c:f>
              <c:numCache>
                <c:formatCode>General</c:formatCode>
                <c:ptCount val="83"/>
                <c:pt idx="0">
                  <c:v>0</c:v>
                </c:pt>
                <c:pt idx="1">
                  <c:v>8.9989000000000027E-2</c:v>
                </c:pt>
                <c:pt idx="2">
                  <c:v>0.21581300000000012</c:v>
                </c:pt>
                <c:pt idx="3">
                  <c:v>0.40272400000000008</c:v>
                </c:pt>
                <c:pt idx="4">
                  <c:v>0.67279100000000103</c:v>
                </c:pt>
                <c:pt idx="5">
                  <c:v>0.811585</c:v>
                </c:pt>
                <c:pt idx="6">
                  <c:v>0.99144100000000002</c:v>
                </c:pt>
                <c:pt idx="7">
                  <c:v>1.2616659999999991</c:v>
                </c:pt>
                <c:pt idx="8">
                  <c:v>1.501849999999999</c:v>
                </c:pt>
                <c:pt idx="9">
                  <c:v>1.621891999999999</c:v>
                </c:pt>
                <c:pt idx="10">
                  <c:v>1.7501810000000009</c:v>
                </c:pt>
                <c:pt idx="11">
                  <c:v>1.938347</c:v>
                </c:pt>
                <c:pt idx="12">
                  <c:v>2.1485129999999999</c:v>
                </c:pt>
                <c:pt idx="13">
                  <c:v>2.3587439999999984</c:v>
                </c:pt>
                <c:pt idx="14">
                  <c:v>2.5689470000000001</c:v>
                </c:pt>
                <c:pt idx="15">
                  <c:v>2.7126109999999981</c:v>
                </c:pt>
                <c:pt idx="16">
                  <c:v>2.8467639999999981</c:v>
                </c:pt>
                <c:pt idx="17">
                  <c:v>3.0372819999999998</c:v>
                </c:pt>
                <c:pt idx="18">
                  <c:v>3.277555</c:v>
                </c:pt>
                <c:pt idx="19">
                  <c:v>3.457713</c:v>
                </c:pt>
                <c:pt idx="20">
                  <c:v>3.5993759999999981</c:v>
                </c:pt>
                <c:pt idx="21">
                  <c:v>3.7347510000000002</c:v>
                </c:pt>
                <c:pt idx="22">
                  <c:v>3.862467999999998</c:v>
                </c:pt>
                <c:pt idx="23">
                  <c:v>4.0127369999999969</c:v>
                </c:pt>
                <c:pt idx="24">
                  <c:v>4.2516660000000037</c:v>
                </c:pt>
                <c:pt idx="25">
                  <c:v>4.3919899999999963</c:v>
                </c:pt>
                <c:pt idx="26">
                  <c:v>4.5321670000000003</c:v>
                </c:pt>
                <c:pt idx="27">
                  <c:v>4.674741</c:v>
                </c:pt>
                <c:pt idx="28">
                  <c:v>4.7461080000000004</c:v>
                </c:pt>
                <c:pt idx="29">
                  <c:v>4.8733370000000003</c:v>
                </c:pt>
                <c:pt idx="30">
                  <c:v>4.9950929999999998</c:v>
                </c:pt>
                <c:pt idx="31">
                  <c:v>5.1122889999999961</c:v>
                </c:pt>
                <c:pt idx="32">
                  <c:v>5.2251889999999959</c:v>
                </c:pt>
                <c:pt idx="33">
                  <c:v>5.3458899999999963</c:v>
                </c:pt>
                <c:pt idx="34">
                  <c:v>5.4480190000000004</c:v>
                </c:pt>
                <c:pt idx="35">
                  <c:v>5.5633980000000003</c:v>
                </c:pt>
                <c:pt idx="36">
                  <c:v>5.7136360000000002</c:v>
                </c:pt>
                <c:pt idx="37">
                  <c:v>5.8104690000000003</c:v>
                </c:pt>
                <c:pt idx="38">
                  <c:v>5.9148369999999968</c:v>
                </c:pt>
                <c:pt idx="39">
                  <c:v>6.0271639999999964</c:v>
                </c:pt>
                <c:pt idx="40">
                  <c:v>6.1255669999999958</c:v>
                </c:pt>
                <c:pt idx="41">
                  <c:v>6.3063330000000004</c:v>
                </c:pt>
                <c:pt idx="42">
                  <c:v>6.5171259999999958</c:v>
                </c:pt>
                <c:pt idx="43">
                  <c:v>6.728027</c:v>
                </c:pt>
                <c:pt idx="44">
                  <c:v>6.8762520000000036</c:v>
                </c:pt>
                <c:pt idx="45">
                  <c:v>7.0869400000000002</c:v>
                </c:pt>
                <c:pt idx="46">
                  <c:v>7.3277799999999962</c:v>
                </c:pt>
                <c:pt idx="47">
                  <c:v>7.5977009999999963</c:v>
                </c:pt>
                <c:pt idx="48">
                  <c:v>7.7937690000000037</c:v>
                </c:pt>
                <c:pt idx="49">
                  <c:v>7.9976779999999996</c:v>
                </c:pt>
                <c:pt idx="50">
                  <c:v>8.268305999999999</c:v>
                </c:pt>
                <c:pt idx="51">
                  <c:v>8.5382569999999998</c:v>
                </c:pt>
                <c:pt idx="52">
                  <c:v>8.5982559999999992</c:v>
                </c:pt>
                <c:pt idx="53">
                  <c:v>8.7422380000000004</c:v>
                </c:pt>
                <c:pt idx="54">
                  <c:v>8.8739380000000008</c:v>
                </c:pt>
                <c:pt idx="55">
                  <c:v>9.1140860000000004</c:v>
                </c:pt>
                <c:pt idx="56">
                  <c:v>9.3745470000000068</c:v>
                </c:pt>
                <c:pt idx="57">
                  <c:v>9.448205999999999</c:v>
                </c:pt>
                <c:pt idx="58">
                  <c:v>9.5329219999999992</c:v>
                </c:pt>
                <c:pt idx="59">
                  <c:v>9.6947639999999993</c:v>
                </c:pt>
                <c:pt idx="60">
                  <c:v>9.8986780000000003</c:v>
                </c:pt>
                <c:pt idx="61">
                  <c:v>10.0802</c:v>
                </c:pt>
                <c:pt idx="62">
                  <c:v>10.256350000000001</c:v>
                </c:pt>
                <c:pt idx="63">
                  <c:v>10.42864</c:v>
                </c:pt>
                <c:pt idx="64">
                  <c:v>10.572500000000007</c:v>
                </c:pt>
                <c:pt idx="65">
                  <c:v>10.67473</c:v>
                </c:pt>
                <c:pt idx="66">
                  <c:v>10.856930000000007</c:v>
                </c:pt>
                <c:pt idx="67">
                  <c:v>11.007670000000001</c:v>
                </c:pt>
                <c:pt idx="68">
                  <c:v>11.218929999999999</c:v>
                </c:pt>
                <c:pt idx="69">
                  <c:v>11.309000000000006</c:v>
                </c:pt>
                <c:pt idx="70">
                  <c:v>11.4244</c:v>
                </c:pt>
                <c:pt idx="71">
                  <c:v>11.591660000000001</c:v>
                </c:pt>
                <c:pt idx="72">
                  <c:v>11.832520000000002</c:v>
                </c:pt>
                <c:pt idx="73">
                  <c:v>12.043279999999999</c:v>
                </c:pt>
                <c:pt idx="74">
                  <c:v>12.163270000000001</c:v>
                </c:pt>
                <c:pt idx="75">
                  <c:v>12.36327</c:v>
                </c:pt>
                <c:pt idx="76">
                  <c:v>12.563270000000001</c:v>
                </c:pt>
                <c:pt idx="77">
                  <c:v>12.76327</c:v>
                </c:pt>
                <c:pt idx="78">
                  <c:v>12.96327</c:v>
                </c:pt>
                <c:pt idx="79">
                  <c:v>13.163270000000001</c:v>
                </c:pt>
                <c:pt idx="80">
                  <c:v>13.36327</c:v>
                </c:pt>
                <c:pt idx="81">
                  <c:v>13.563270000000001</c:v>
                </c:pt>
                <c:pt idx="82">
                  <c:v>14.163270000000001</c:v>
                </c:pt>
              </c:numCache>
            </c:numRef>
          </c:xVal>
          <c:yVal>
            <c:numRef>
              <c:f>'caverdock_DhaAwt-energy'!$B$2:$B$84</c:f>
              <c:numCache>
                <c:formatCode>General</c:formatCode>
                <c:ptCount val="83"/>
                <c:pt idx="0">
                  <c:v>-1.6</c:v>
                </c:pt>
                <c:pt idx="1">
                  <c:v>-2.1</c:v>
                </c:pt>
                <c:pt idx="2">
                  <c:v>-2.5</c:v>
                </c:pt>
                <c:pt idx="3">
                  <c:v>-2.7</c:v>
                </c:pt>
                <c:pt idx="4">
                  <c:v>-2.7</c:v>
                </c:pt>
                <c:pt idx="5">
                  <c:v>-2.8</c:v>
                </c:pt>
                <c:pt idx="6">
                  <c:v>-2.9</c:v>
                </c:pt>
                <c:pt idx="7">
                  <c:v>-3</c:v>
                </c:pt>
                <c:pt idx="8">
                  <c:v>-3</c:v>
                </c:pt>
                <c:pt idx="9">
                  <c:v>-3</c:v>
                </c:pt>
                <c:pt idx="10">
                  <c:v>-3</c:v>
                </c:pt>
                <c:pt idx="11">
                  <c:v>-3</c:v>
                </c:pt>
                <c:pt idx="12">
                  <c:v>-3.4</c:v>
                </c:pt>
                <c:pt idx="13">
                  <c:v>-3.7</c:v>
                </c:pt>
                <c:pt idx="14">
                  <c:v>-3.6</c:v>
                </c:pt>
                <c:pt idx="15">
                  <c:v>-3.6</c:v>
                </c:pt>
                <c:pt idx="16">
                  <c:v>-3.6</c:v>
                </c:pt>
                <c:pt idx="17">
                  <c:v>-3.7</c:v>
                </c:pt>
                <c:pt idx="18">
                  <c:v>-3.8</c:v>
                </c:pt>
                <c:pt idx="19">
                  <c:v>-3.8</c:v>
                </c:pt>
                <c:pt idx="20">
                  <c:v>-3.8</c:v>
                </c:pt>
                <c:pt idx="21">
                  <c:v>-3.8</c:v>
                </c:pt>
                <c:pt idx="22">
                  <c:v>-3.8</c:v>
                </c:pt>
                <c:pt idx="23">
                  <c:v>-3.9</c:v>
                </c:pt>
                <c:pt idx="24">
                  <c:v>-3.9</c:v>
                </c:pt>
                <c:pt idx="25">
                  <c:v>-4</c:v>
                </c:pt>
                <c:pt idx="26">
                  <c:v>-4</c:v>
                </c:pt>
                <c:pt idx="27">
                  <c:v>-4</c:v>
                </c:pt>
                <c:pt idx="28">
                  <c:v>-4</c:v>
                </c:pt>
                <c:pt idx="29">
                  <c:v>-3.9</c:v>
                </c:pt>
                <c:pt idx="30">
                  <c:v>-3.9</c:v>
                </c:pt>
                <c:pt idx="31">
                  <c:v>-3.8</c:v>
                </c:pt>
                <c:pt idx="32">
                  <c:v>-3.7</c:v>
                </c:pt>
                <c:pt idx="33">
                  <c:v>-3.7</c:v>
                </c:pt>
                <c:pt idx="34">
                  <c:v>-3.6</c:v>
                </c:pt>
                <c:pt idx="35">
                  <c:v>-3.3</c:v>
                </c:pt>
                <c:pt idx="36">
                  <c:v>-3</c:v>
                </c:pt>
                <c:pt idx="37">
                  <c:v>-3</c:v>
                </c:pt>
                <c:pt idx="38">
                  <c:v>-2.9</c:v>
                </c:pt>
                <c:pt idx="39">
                  <c:v>-2.7</c:v>
                </c:pt>
                <c:pt idx="40">
                  <c:v>-2.2000000000000002</c:v>
                </c:pt>
                <c:pt idx="41">
                  <c:v>-1.8</c:v>
                </c:pt>
                <c:pt idx="42">
                  <c:v>-1.9</c:v>
                </c:pt>
                <c:pt idx="43">
                  <c:v>-1.5</c:v>
                </c:pt>
                <c:pt idx="44">
                  <c:v>-1.2</c:v>
                </c:pt>
                <c:pt idx="45">
                  <c:v>-1.2</c:v>
                </c:pt>
                <c:pt idx="46">
                  <c:v>-1.1000000000000001</c:v>
                </c:pt>
                <c:pt idx="47">
                  <c:v>-0.9</c:v>
                </c:pt>
                <c:pt idx="48">
                  <c:v>-1</c:v>
                </c:pt>
                <c:pt idx="49">
                  <c:v>-1.1000000000000001</c:v>
                </c:pt>
                <c:pt idx="50">
                  <c:v>-1.1000000000000001</c:v>
                </c:pt>
                <c:pt idx="51">
                  <c:v>-1.1000000000000001</c:v>
                </c:pt>
                <c:pt idx="52">
                  <c:v>-1.1000000000000001</c:v>
                </c:pt>
                <c:pt idx="53">
                  <c:v>-1.1000000000000001</c:v>
                </c:pt>
                <c:pt idx="54">
                  <c:v>-1</c:v>
                </c:pt>
                <c:pt idx="55">
                  <c:v>-1</c:v>
                </c:pt>
                <c:pt idx="56">
                  <c:v>-1</c:v>
                </c:pt>
                <c:pt idx="57">
                  <c:v>-1</c:v>
                </c:pt>
                <c:pt idx="58">
                  <c:v>-1</c:v>
                </c:pt>
                <c:pt idx="59">
                  <c:v>-1</c:v>
                </c:pt>
                <c:pt idx="60">
                  <c:v>-1</c:v>
                </c:pt>
                <c:pt idx="61">
                  <c:v>-1.1000000000000001</c:v>
                </c:pt>
                <c:pt idx="62">
                  <c:v>-1.1000000000000001</c:v>
                </c:pt>
                <c:pt idx="63">
                  <c:v>-1</c:v>
                </c:pt>
                <c:pt idx="64">
                  <c:v>-0.9</c:v>
                </c:pt>
                <c:pt idx="65">
                  <c:v>-0.9</c:v>
                </c:pt>
                <c:pt idx="66">
                  <c:v>-0.8</c:v>
                </c:pt>
                <c:pt idx="67">
                  <c:v>-0.8</c:v>
                </c:pt>
                <c:pt idx="68">
                  <c:v>-1</c:v>
                </c:pt>
                <c:pt idx="69">
                  <c:v>-2.6</c:v>
                </c:pt>
                <c:pt idx="70">
                  <c:v>-2.7</c:v>
                </c:pt>
                <c:pt idx="71">
                  <c:v>-2.6</c:v>
                </c:pt>
                <c:pt idx="72">
                  <c:v>-2.6</c:v>
                </c:pt>
                <c:pt idx="73">
                  <c:v>-2.7</c:v>
                </c:pt>
                <c:pt idx="74">
                  <c:v>-2.7</c:v>
                </c:pt>
                <c:pt idx="75">
                  <c:v>-2.6</c:v>
                </c:pt>
                <c:pt idx="76">
                  <c:v>-2.5</c:v>
                </c:pt>
                <c:pt idx="77">
                  <c:v>-2.4</c:v>
                </c:pt>
                <c:pt idx="78">
                  <c:v>-2.2999999999999998</c:v>
                </c:pt>
                <c:pt idx="79">
                  <c:v>-2.2000000000000002</c:v>
                </c:pt>
                <c:pt idx="80">
                  <c:v>-2.2000000000000002</c:v>
                </c:pt>
                <c:pt idx="81">
                  <c:v>-2.1</c:v>
                </c:pt>
                <c:pt idx="82">
                  <c:v>-2.1</c:v>
                </c:pt>
              </c:numCache>
            </c:numRef>
          </c:yVal>
          <c:smooth val="1"/>
          <c:extLst>
            <c:ext xmlns:c16="http://schemas.microsoft.com/office/drawing/2014/chart" uri="{C3380CC4-5D6E-409C-BE32-E72D297353CC}">
              <c16:uniqueId val="{00000001-D129-4FC2-A9BA-E8AF161B2635}"/>
            </c:ext>
          </c:extLst>
        </c:ser>
        <c:dLbls>
          <c:showLegendKey val="0"/>
          <c:showVal val="0"/>
          <c:showCatName val="0"/>
          <c:showSerName val="0"/>
          <c:showPercent val="0"/>
          <c:showBubbleSize val="0"/>
        </c:dLbls>
        <c:axId val="263317608"/>
        <c:axId val="263317216"/>
      </c:scatterChart>
      <c:valAx>
        <c:axId val="263316040"/>
        <c:scaling>
          <c:orientation val="minMax"/>
          <c:max val="17"/>
          <c:min val="0"/>
        </c:scaling>
        <c:delete val="0"/>
        <c:axPos val="b"/>
        <c:title>
          <c:tx>
            <c:rich>
              <a:bodyPr/>
              <a:lstStyle/>
              <a:p>
                <a:pPr>
                  <a:defRPr>
                    <a:solidFill>
                      <a:schemeClr val="tx1"/>
                    </a:solidFill>
                  </a:defRPr>
                </a:pPr>
                <a:r>
                  <a:rPr lang="cs-CZ" dirty="0">
                    <a:solidFill>
                      <a:schemeClr val="tx1"/>
                    </a:solidFill>
                  </a:rPr>
                  <a:t>Trajektorie </a:t>
                </a:r>
                <a:r>
                  <a:rPr lang="en-US" dirty="0">
                    <a:solidFill>
                      <a:schemeClr val="tx1"/>
                    </a:solidFill>
                  </a:rPr>
                  <a:t>[Å]</a:t>
                </a:r>
                <a:endParaRPr lang="cs-CZ" dirty="0">
                  <a:solidFill>
                    <a:schemeClr val="tx1"/>
                  </a:solidFill>
                </a:endParaRPr>
              </a:p>
            </c:rich>
          </c:tx>
          <c:overlay val="0"/>
        </c:title>
        <c:numFmt formatCode="General" sourceLinked="1"/>
        <c:majorTickMark val="out"/>
        <c:minorTickMark val="none"/>
        <c:tickLblPos val="nextTo"/>
        <c:txPr>
          <a:bodyPr/>
          <a:lstStyle/>
          <a:p>
            <a:pPr>
              <a:defRPr>
                <a:solidFill>
                  <a:schemeClr val="tx1"/>
                </a:solidFill>
              </a:defRPr>
            </a:pPr>
            <a:endParaRPr lang="en-US"/>
          </a:p>
        </c:txPr>
        <c:crossAx val="263316824"/>
        <c:crosses val="autoZero"/>
        <c:crossBetween val="midCat"/>
      </c:valAx>
      <c:valAx>
        <c:axId val="263316824"/>
        <c:scaling>
          <c:orientation val="minMax"/>
          <c:max val="2.5"/>
          <c:min val="0.5"/>
        </c:scaling>
        <c:delete val="0"/>
        <c:axPos val="l"/>
        <c:title>
          <c:tx>
            <c:rich>
              <a:bodyPr rot="-5400000" vert="horz"/>
              <a:lstStyle/>
              <a:p>
                <a:pPr>
                  <a:defRPr>
                    <a:solidFill>
                      <a:srgbClr val="FF0000"/>
                    </a:solidFill>
                  </a:defRPr>
                </a:pPr>
                <a:r>
                  <a:rPr lang="en-US" dirty="0">
                    <a:solidFill>
                      <a:srgbClr val="FF0000"/>
                    </a:solidFill>
                  </a:rPr>
                  <a:t>Radius [Å]</a:t>
                </a:r>
              </a:p>
            </c:rich>
          </c:tx>
          <c:overlay val="0"/>
        </c:title>
        <c:numFmt formatCode="General" sourceLinked="1"/>
        <c:majorTickMark val="out"/>
        <c:minorTickMark val="none"/>
        <c:tickLblPos val="nextTo"/>
        <c:txPr>
          <a:bodyPr/>
          <a:lstStyle/>
          <a:p>
            <a:pPr>
              <a:defRPr>
                <a:solidFill>
                  <a:schemeClr val="tx1"/>
                </a:solidFill>
              </a:defRPr>
            </a:pPr>
            <a:endParaRPr lang="en-US"/>
          </a:p>
        </c:txPr>
        <c:crossAx val="263316040"/>
        <c:crosses val="autoZero"/>
        <c:crossBetween val="midCat"/>
      </c:valAx>
      <c:valAx>
        <c:axId val="263317216"/>
        <c:scaling>
          <c:orientation val="minMax"/>
          <c:max val="12"/>
          <c:min val="-5"/>
        </c:scaling>
        <c:delete val="0"/>
        <c:axPos val="r"/>
        <c:title>
          <c:tx>
            <c:rich>
              <a:bodyPr rot="-5400000" vert="horz"/>
              <a:lstStyle/>
              <a:p>
                <a:pPr>
                  <a:defRPr>
                    <a:solidFill>
                      <a:srgbClr val="00B0F0"/>
                    </a:solidFill>
                  </a:defRPr>
                </a:pPr>
                <a:r>
                  <a:rPr lang="cs-CZ" dirty="0">
                    <a:solidFill>
                      <a:srgbClr val="00B0F0"/>
                    </a:solidFill>
                  </a:rPr>
                  <a:t>Vazebná energie</a:t>
                </a:r>
                <a:r>
                  <a:rPr lang="en-US" dirty="0">
                    <a:solidFill>
                      <a:srgbClr val="00B0F0"/>
                    </a:solidFill>
                  </a:rPr>
                  <a:t> [kcal/mol]</a:t>
                </a:r>
                <a:endParaRPr lang="cs-CZ" dirty="0">
                  <a:solidFill>
                    <a:srgbClr val="00B0F0"/>
                  </a:solidFill>
                </a:endParaRPr>
              </a:p>
            </c:rich>
          </c:tx>
          <c:overlay val="0"/>
        </c:title>
        <c:numFmt formatCode="General" sourceLinked="1"/>
        <c:majorTickMark val="out"/>
        <c:minorTickMark val="none"/>
        <c:tickLblPos val="nextTo"/>
        <c:txPr>
          <a:bodyPr/>
          <a:lstStyle/>
          <a:p>
            <a:pPr>
              <a:defRPr>
                <a:solidFill>
                  <a:schemeClr val="tx1"/>
                </a:solidFill>
              </a:defRPr>
            </a:pPr>
            <a:endParaRPr lang="en-US"/>
          </a:p>
        </c:txPr>
        <c:crossAx val="263317608"/>
        <c:crosses val="max"/>
        <c:crossBetween val="midCat"/>
      </c:valAx>
      <c:valAx>
        <c:axId val="263317608"/>
        <c:scaling>
          <c:orientation val="minMax"/>
        </c:scaling>
        <c:delete val="1"/>
        <c:axPos val="b"/>
        <c:numFmt formatCode="General" sourceLinked="1"/>
        <c:majorTickMark val="out"/>
        <c:minorTickMark val="none"/>
        <c:tickLblPos val="none"/>
        <c:crossAx val="263317216"/>
        <c:crosses val="autoZero"/>
        <c:crossBetween val="midCat"/>
      </c:valAx>
      <c:spPr>
        <a:noFill/>
        <a:ln>
          <a:solidFill>
            <a:schemeClr val="bg1"/>
          </a:solidFill>
        </a:ln>
      </c:spPr>
    </c:plotArea>
    <c:plotVisOnly val="1"/>
    <c:dispBlanksAs val="gap"/>
    <c:showDLblsOverMax val="0"/>
  </c:chart>
  <c:spPr>
    <a:noFill/>
    <a:ln>
      <a:noFill/>
    </a:ln>
  </c:spPr>
  <c:txPr>
    <a:bodyPr/>
    <a:lstStyle/>
    <a:p>
      <a:pPr>
        <a:defRPr>
          <a:solidFill>
            <a:schemeClr val="bg1"/>
          </a:solidFill>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3" name="PlaceHolder 1"/>
          <p:cNvSpPr>
            <a:spLocks noGrp="1"/>
          </p:cNvSpPr>
          <p:nvPr>
            <p:ph type="body"/>
          </p:nvPr>
        </p:nvSpPr>
        <p:spPr>
          <a:xfrm>
            <a:off x="777240" y="4777560"/>
            <a:ext cx="6217560" cy="4525920"/>
          </a:xfrm>
          <a:prstGeom prst="rect">
            <a:avLst/>
          </a:prstGeom>
        </p:spPr>
        <p:txBody>
          <a:bodyPr lIns="0" tIns="0" rIns="0" bIns="0"/>
          <a:lstStyle/>
          <a:p>
            <a:r>
              <a:rPr lang="en-US" sz="2000">
                <a:latin typeface="Arial"/>
              </a:rPr>
              <a:t>Click to edit the notes format</a:t>
            </a:r>
            <a:endParaRPr/>
          </a:p>
        </p:txBody>
      </p:sp>
      <p:sp>
        <p:nvSpPr>
          <p:cNvPr id="84" name="PlaceHolder 2"/>
          <p:cNvSpPr>
            <a:spLocks noGrp="1"/>
          </p:cNvSpPr>
          <p:nvPr>
            <p:ph type="hdr"/>
          </p:nvPr>
        </p:nvSpPr>
        <p:spPr>
          <a:xfrm>
            <a:off x="0" y="0"/>
            <a:ext cx="3372840" cy="502560"/>
          </a:xfrm>
          <a:prstGeom prst="rect">
            <a:avLst/>
          </a:prstGeom>
        </p:spPr>
        <p:txBody>
          <a:bodyPr lIns="0" tIns="0" rIns="0" bIns="0"/>
          <a:lstStyle/>
          <a:p>
            <a:r>
              <a:rPr lang="en-US" sz="1400">
                <a:latin typeface="Times New Roman"/>
              </a:rPr>
              <a:t>&lt;header&gt;</a:t>
            </a:r>
            <a:endParaRPr/>
          </a:p>
        </p:txBody>
      </p:sp>
      <p:sp>
        <p:nvSpPr>
          <p:cNvPr id="85" name="PlaceHolder 3"/>
          <p:cNvSpPr>
            <a:spLocks noGrp="1"/>
          </p:cNvSpPr>
          <p:nvPr>
            <p:ph type="dt"/>
          </p:nvPr>
        </p:nvSpPr>
        <p:spPr>
          <a:xfrm>
            <a:off x="4399200" y="0"/>
            <a:ext cx="3372840" cy="502560"/>
          </a:xfrm>
          <a:prstGeom prst="rect">
            <a:avLst/>
          </a:prstGeom>
        </p:spPr>
        <p:txBody>
          <a:bodyPr lIns="0" tIns="0" rIns="0" bIns="0"/>
          <a:lstStyle/>
          <a:p>
            <a:pPr algn="r"/>
            <a:r>
              <a:rPr lang="en-US" sz="1400">
                <a:latin typeface="Times New Roman"/>
              </a:rPr>
              <a:t>&lt;date/time&gt;</a:t>
            </a:r>
            <a:endParaRPr/>
          </a:p>
        </p:txBody>
      </p:sp>
      <p:sp>
        <p:nvSpPr>
          <p:cNvPr id="86" name="PlaceHolder 4"/>
          <p:cNvSpPr>
            <a:spLocks noGrp="1"/>
          </p:cNvSpPr>
          <p:nvPr>
            <p:ph type="ftr"/>
          </p:nvPr>
        </p:nvSpPr>
        <p:spPr>
          <a:xfrm>
            <a:off x="0" y="9555480"/>
            <a:ext cx="3372840" cy="502560"/>
          </a:xfrm>
          <a:prstGeom prst="rect">
            <a:avLst/>
          </a:prstGeom>
        </p:spPr>
        <p:txBody>
          <a:bodyPr lIns="0" tIns="0" rIns="0" bIns="0" anchor="b"/>
          <a:lstStyle/>
          <a:p>
            <a:r>
              <a:rPr lang="en-US" sz="1400">
                <a:latin typeface="Times New Roman"/>
              </a:rPr>
              <a:t>&lt;footer&gt;</a:t>
            </a:r>
            <a:endParaRPr/>
          </a:p>
        </p:txBody>
      </p:sp>
      <p:sp>
        <p:nvSpPr>
          <p:cNvPr id="87" name="PlaceHolder 5"/>
          <p:cNvSpPr>
            <a:spLocks noGrp="1"/>
          </p:cNvSpPr>
          <p:nvPr>
            <p:ph type="sldNum"/>
          </p:nvPr>
        </p:nvSpPr>
        <p:spPr>
          <a:xfrm>
            <a:off x="4399200" y="9555480"/>
            <a:ext cx="3372840" cy="502560"/>
          </a:xfrm>
          <a:prstGeom prst="rect">
            <a:avLst/>
          </a:prstGeom>
        </p:spPr>
        <p:txBody>
          <a:bodyPr lIns="0" tIns="0" rIns="0" bIns="0" anchor="b"/>
          <a:lstStyle/>
          <a:p>
            <a:pPr algn="r"/>
            <a:fld id="{01F4D43D-B09D-4C13-ACB8-B9259D339AB7}" type="slidenum">
              <a:rPr lang="en-US" sz="1400">
                <a:latin typeface="Times New Roman"/>
              </a:rPr>
              <a:pPr algn="r"/>
              <a:t>‹#›</a:t>
            </a:fld>
            <a:endParaRPr/>
          </a:p>
        </p:txBody>
      </p:sp>
    </p:spTree>
    <p:extLst>
      <p:ext uri="{BB962C8B-B14F-4D97-AF65-F5344CB8AC3E}">
        <p14:creationId xmlns:p14="http://schemas.microsoft.com/office/powerpoint/2010/main" val="3594968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PlaceHolder 1"/>
          <p:cNvSpPr>
            <a:spLocks noGrp="1"/>
          </p:cNvSpPr>
          <p:nvPr>
            <p:ph type="body"/>
          </p:nvPr>
        </p:nvSpPr>
        <p:spPr>
          <a:xfrm>
            <a:off x="685800" y="4343400"/>
            <a:ext cx="5485680" cy="4114080"/>
          </a:xfrm>
          <a:prstGeom prst="rect">
            <a:avLst/>
          </a:prstGeom>
        </p:spPr>
        <p:txBody>
          <a:bodyPr lIns="0" tIns="0" rIns="0" bIns="0"/>
          <a:lstStyle/>
          <a:p>
            <a:endParaRPr/>
          </a:p>
        </p:txBody>
      </p:sp>
      <p:sp>
        <p:nvSpPr>
          <p:cNvPr id="433" name="CustomShape 2"/>
          <p:cNvSpPr/>
          <p:nvPr/>
        </p:nvSpPr>
        <p:spPr>
          <a:xfrm>
            <a:off x="3884760" y="8685360"/>
            <a:ext cx="2971080" cy="456480"/>
          </a:xfrm>
          <a:prstGeom prst="rect">
            <a:avLst/>
          </a:prstGeom>
          <a:noFill/>
          <a:ln>
            <a:noFill/>
          </a:ln>
        </p:spPr>
        <p:txBody>
          <a:bodyPr lIns="90000" tIns="45000" rIns="90000" bIns="45000" anchor="b"/>
          <a:lstStyle/>
          <a:p>
            <a:pPr algn="r">
              <a:lnSpc>
                <a:spcPct val="100000"/>
              </a:lnSpc>
            </a:pPr>
            <a:fld id="{0C47AF5D-E71C-4F0D-B8BA-70E94C4930A3}" type="slidenum">
              <a:rPr lang="en-US" sz="1200">
                <a:solidFill>
                  <a:srgbClr val="000000"/>
                </a:solidFill>
                <a:latin typeface="Arial"/>
                <a:ea typeface="+mn-ea"/>
              </a:rPr>
              <a:pPr algn="r">
                <a:lnSpc>
                  <a:spcPct val="100000"/>
                </a:lnSpc>
              </a:pPr>
              <a:t>1</a:t>
            </a:fld>
            <a:endParaRPr/>
          </a:p>
        </p:txBody>
      </p:sp>
    </p:spTree>
    <p:extLst>
      <p:ext uri="{BB962C8B-B14F-4D97-AF65-F5344CB8AC3E}">
        <p14:creationId xmlns:p14="http://schemas.microsoft.com/office/powerpoint/2010/main" val="4092060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366372B3-CB7C-4748-A264-2531462CD43C}" type="slidenum">
              <a:rPr lang="cs-CZ" altLang="cs-CZ" smtClean="0">
                <a:solidFill>
                  <a:srgbClr val="000000"/>
                </a:solidFill>
              </a:rPr>
              <a:pPr/>
              <a:t>13</a:t>
            </a:fld>
            <a:endParaRPr lang="cs-CZ" altLang="cs-CZ">
              <a:solidFill>
                <a:srgbClr val="000000"/>
              </a:solidFill>
            </a:endParaRPr>
          </a:p>
        </p:txBody>
      </p:sp>
    </p:spTree>
    <p:extLst>
      <p:ext uri="{BB962C8B-B14F-4D97-AF65-F5344CB8AC3E}">
        <p14:creationId xmlns:p14="http://schemas.microsoft.com/office/powerpoint/2010/main" val="1414224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366372B3-CB7C-4748-A264-2531462CD43C}" type="slidenum">
              <a:rPr lang="cs-CZ" altLang="cs-CZ" smtClean="0">
                <a:solidFill>
                  <a:srgbClr val="000000"/>
                </a:solidFill>
              </a:rPr>
              <a:pPr/>
              <a:t>19</a:t>
            </a:fld>
            <a:endParaRPr lang="cs-CZ" altLang="cs-CZ">
              <a:solidFill>
                <a:srgbClr val="000000"/>
              </a:solidFill>
            </a:endParaRPr>
          </a:p>
        </p:txBody>
      </p:sp>
    </p:spTree>
    <p:extLst>
      <p:ext uri="{BB962C8B-B14F-4D97-AF65-F5344CB8AC3E}">
        <p14:creationId xmlns:p14="http://schemas.microsoft.com/office/powerpoint/2010/main" val="3867962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366372B3-CB7C-4748-A264-2531462CD43C}" type="slidenum">
              <a:rPr lang="cs-CZ" altLang="cs-CZ" smtClean="0">
                <a:solidFill>
                  <a:srgbClr val="000000"/>
                </a:solidFill>
              </a:rPr>
              <a:pPr/>
              <a:t>20</a:t>
            </a:fld>
            <a:endParaRPr lang="cs-CZ" altLang="cs-CZ">
              <a:solidFill>
                <a:srgbClr val="000000"/>
              </a:solidFill>
            </a:endParaRPr>
          </a:p>
        </p:txBody>
      </p:sp>
    </p:spTree>
    <p:extLst>
      <p:ext uri="{BB962C8B-B14F-4D97-AF65-F5344CB8AC3E}">
        <p14:creationId xmlns:p14="http://schemas.microsoft.com/office/powerpoint/2010/main" val="984636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366372B3-CB7C-4748-A264-2531462CD43C}" type="slidenum">
              <a:rPr lang="cs-CZ" altLang="cs-CZ" smtClean="0">
                <a:solidFill>
                  <a:srgbClr val="000000"/>
                </a:solidFill>
              </a:rPr>
              <a:pPr/>
              <a:t>21</a:t>
            </a:fld>
            <a:endParaRPr lang="cs-CZ" altLang="cs-CZ">
              <a:solidFill>
                <a:srgbClr val="000000"/>
              </a:solidFill>
            </a:endParaRPr>
          </a:p>
        </p:txBody>
      </p:sp>
    </p:spTree>
    <p:extLst>
      <p:ext uri="{BB962C8B-B14F-4D97-AF65-F5344CB8AC3E}">
        <p14:creationId xmlns:p14="http://schemas.microsoft.com/office/powerpoint/2010/main" val="449144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366372B3-CB7C-4748-A264-2531462CD43C}" type="slidenum">
              <a:rPr lang="cs-CZ" altLang="cs-CZ" smtClean="0">
                <a:solidFill>
                  <a:srgbClr val="000000"/>
                </a:solidFill>
              </a:rPr>
              <a:pPr/>
              <a:t>22</a:t>
            </a:fld>
            <a:endParaRPr lang="cs-CZ" altLang="cs-CZ">
              <a:solidFill>
                <a:srgbClr val="000000"/>
              </a:solidFill>
            </a:endParaRPr>
          </a:p>
        </p:txBody>
      </p:sp>
    </p:spTree>
    <p:extLst>
      <p:ext uri="{BB962C8B-B14F-4D97-AF65-F5344CB8AC3E}">
        <p14:creationId xmlns:p14="http://schemas.microsoft.com/office/powerpoint/2010/main" val="2971051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366372B3-CB7C-4748-A264-2531462CD43C}" type="slidenum">
              <a:rPr lang="cs-CZ" altLang="cs-CZ" smtClean="0">
                <a:solidFill>
                  <a:srgbClr val="000000"/>
                </a:solidFill>
              </a:rPr>
              <a:pPr/>
              <a:t>23</a:t>
            </a:fld>
            <a:endParaRPr lang="cs-CZ" altLang="cs-CZ">
              <a:solidFill>
                <a:srgbClr val="000000"/>
              </a:solidFill>
            </a:endParaRPr>
          </a:p>
        </p:txBody>
      </p:sp>
    </p:spTree>
    <p:extLst>
      <p:ext uri="{BB962C8B-B14F-4D97-AF65-F5344CB8AC3E}">
        <p14:creationId xmlns:p14="http://schemas.microsoft.com/office/powerpoint/2010/main" val="1285815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366372B3-CB7C-4748-A264-2531462CD43C}" type="slidenum">
              <a:rPr lang="cs-CZ" altLang="cs-CZ" smtClean="0">
                <a:solidFill>
                  <a:srgbClr val="000000"/>
                </a:solidFill>
              </a:rPr>
              <a:pPr/>
              <a:t>24</a:t>
            </a:fld>
            <a:endParaRPr lang="cs-CZ" altLang="cs-CZ">
              <a:solidFill>
                <a:srgbClr val="000000"/>
              </a:solidFill>
            </a:endParaRPr>
          </a:p>
        </p:txBody>
      </p:sp>
    </p:spTree>
    <p:extLst>
      <p:ext uri="{BB962C8B-B14F-4D97-AF65-F5344CB8AC3E}">
        <p14:creationId xmlns:p14="http://schemas.microsoft.com/office/powerpoint/2010/main" val="2864084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169AA-0C91-4E58-B35D-F9B6D120B481}" type="slidenum">
              <a:rPr lang="cs-CZ" smtClean="0"/>
              <a:pPr/>
              <a:t>28</a:t>
            </a:fld>
            <a:endParaRPr lang="cs-CZ"/>
          </a:p>
        </p:txBody>
      </p:sp>
    </p:spTree>
    <p:extLst>
      <p:ext uri="{BB962C8B-B14F-4D97-AF65-F5344CB8AC3E}">
        <p14:creationId xmlns:p14="http://schemas.microsoft.com/office/powerpoint/2010/main" val="40388339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169AA-0C91-4E58-B35D-F9B6D120B481}" type="slidenum">
              <a:rPr lang="cs-CZ" smtClean="0"/>
              <a:pPr/>
              <a:t>29</a:t>
            </a:fld>
            <a:endParaRPr lang="cs-CZ"/>
          </a:p>
        </p:txBody>
      </p:sp>
    </p:spTree>
    <p:extLst>
      <p:ext uri="{BB962C8B-B14F-4D97-AF65-F5344CB8AC3E}">
        <p14:creationId xmlns:p14="http://schemas.microsoft.com/office/powerpoint/2010/main" val="357439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169AA-0C91-4E58-B35D-F9B6D120B481}" type="slidenum">
              <a:rPr lang="cs-CZ" smtClean="0"/>
              <a:pPr/>
              <a:t>30</a:t>
            </a:fld>
            <a:endParaRPr lang="cs-CZ"/>
          </a:p>
        </p:txBody>
      </p:sp>
    </p:spTree>
    <p:extLst>
      <p:ext uri="{BB962C8B-B14F-4D97-AF65-F5344CB8AC3E}">
        <p14:creationId xmlns:p14="http://schemas.microsoft.com/office/powerpoint/2010/main" val="4257899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Arial" panose="020B0604020202020204" pitchFamily="34" charset="0"/>
              </a:defRPr>
            </a:lvl1pPr>
            <a:lvl2pPr marL="742950" indent="-285750" defTabSz="909638">
              <a:spcBef>
                <a:spcPct val="30000"/>
              </a:spcBef>
              <a:defRPr sz="1200">
                <a:solidFill>
                  <a:schemeClr val="tx1"/>
                </a:solidFill>
                <a:latin typeface="Arial" panose="020B0604020202020204" pitchFamily="34" charset="0"/>
              </a:defRPr>
            </a:lvl2pPr>
            <a:lvl3pPr marL="1143000" indent="-228600" defTabSz="909638">
              <a:spcBef>
                <a:spcPct val="30000"/>
              </a:spcBef>
              <a:defRPr sz="1200">
                <a:solidFill>
                  <a:schemeClr val="tx1"/>
                </a:solidFill>
                <a:latin typeface="Arial" panose="020B0604020202020204" pitchFamily="34" charset="0"/>
              </a:defRPr>
            </a:lvl3pPr>
            <a:lvl4pPr marL="1600200" indent="-228600" defTabSz="909638">
              <a:spcBef>
                <a:spcPct val="30000"/>
              </a:spcBef>
              <a:defRPr sz="1200">
                <a:solidFill>
                  <a:schemeClr val="tx1"/>
                </a:solidFill>
                <a:latin typeface="Arial" panose="020B0604020202020204" pitchFamily="34" charset="0"/>
              </a:defRPr>
            </a:lvl4pPr>
            <a:lvl5pPr marL="2057400" indent="-228600" defTabSz="909638">
              <a:spcBef>
                <a:spcPct val="30000"/>
              </a:spcBef>
              <a:defRPr sz="1200">
                <a:solidFill>
                  <a:schemeClr val="tx1"/>
                </a:solidFill>
                <a:latin typeface="Arial" panose="020B0604020202020204" pitchFamily="34" charset="0"/>
              </a:defRPr>
            </a:lvl5pPr>
            <a:lvl6pPr marL="2514600" indent="-228600" defTabSz="90963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0963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0963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096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61DFE01-1BA8-45AD-8627-E0E7DF32022D}" type="slidenum">
              <a:rPr lang="cs-CZ" altLang="cs-CZ" smtClean="0"/>
              <a:pPr>
                <a:spcBef>
                  <a:spcPct val="0"/>
                </a:spcBef>
              </a:pPr>
              <a:t>5</a:t>
            </a:fld>
            <a:endParaRPr lang="cs-CZ" altLang="cs-CZ"/>
          </a:p>
        </p:txBody>
      </p:sp>
      <p:sp>
        <p:nvSpPr>
          <p:cNvPr id="12291" name="Rectangle 2"/>
          <p:cNvSpPr>
            <a:spLocks noGrp="1" noRot="1" noChangeAspect="1" noChangeArrowheads="1" noTextEdit="1"/>
          </p:cNvSpPr>
          <p:nvPr>
            <p:ph type="sldImg"/>
          </p:nvPr>
        </p:nvSpPr>
        <p:spPr>
          <a:solidFill>
            <a:srgbClr val="FFFFFF"/>
          </a:solidFill>
          <a:ln/>
        </p:spPr>
      </p:sp>
      <p:sp>
        <p:nvSpPr>
          <p:cNvPr id="12292" name="Rectangle 3"/>
          <p:cNvSpPr>
            <a:spLocks noGrp="1" noChangeArrowheads="1"/>
          </p:cNvSpPr>
          <p:nvPr>
            <p:ph type="body" idx="1"/>
          </p:nvPr>
        </p:nvSpPr>
        <p:spPr>
          <a:solidFill>
            <a:srgbClr val="FFFFFF"/>
          </a:solidFill>
          <a:ln>
            <a:solidFill>
              <a:srgbClr val="000000"/>
            </a:solidFill>
          </a:ln>
        </p:spPr>
        <p:txBody>
          <a:bodyPr/>
          <a:lstStyle/>
          <a:p>
            <a:endParaRPr lang="cs-CZ" altLang="cs-CZ">
              <a:latin typeface="Times New Roman CE" panose="02020603050405020304" pitchFamily="18" charset="0"/>
            </a:endParaRPr>
          </a:p>
        </p:txBody>
      </p:sp>
    </p:spTree>
    <p:extLst>
      <p:ext uri="{BB962C8B-B14F-4D97-AF65-F5344CB8AC3E}">
        <p14:creationId xmlns:p14="http://schemas.microsoft.com/office/powerpoint/2010/main" val="29854757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169AA-0C91-4E58-B35D-F9B6D120B481}" type="slidenum">
              <a:rPr lang="cs-CZ" smtClean="0"/>
              <a:pPr/>
              <a:t>31</a:t>
            </a:fld>
            <a:endParaRPr lang="cs-CZ"/>
          </a:p>
        </p:txBody>
      </p:sp>
    </p:spTree>
    <p:extLst>
      <p:ext uri="{BB962C8B-B14F-4D97-AF65-F5344CB8AC3E}">
        <p14:creationId xmlns:p14="http://schemas.microsoft.com/office/powerpoint/2010/main" val="25173003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169AA-0C91-4E58-B35D-F9B6D120B481}" type="slidenum">
              <a:rPr lang="cs-CZ" smtClean="0"/>
              <a:pPr/>
              <a:t>32</a:t>
            </a:fld>
            <a:endParaRPr lang="cs-CZ"/>
          </a:p>
        </p:txBody>
      </p:sp>
    </p:spTree>
    <p:extLst>
      <p:ext uri="{BB962C8B-B14F-4D97-AF65-F5344CB8AC3E}">
        <p14:creationId xmlns:p14="http://schemas.microsoft.com/office/powerpoint/2010/main" val="2140052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169AA-0C91-4E58-B35D-F9B6D120B481}" type="slidenum">
              <a:rPr lang="cs-CZ" smtClean="0"/>
              <a:pPr/>
              <a:t>33</a:t>
            </a:fld>
            <a:endParaRPr lang="cs-CZ"/>
          </a:p>
        </p:txBody>
      </p:sp>
    </p:spTree>
    <p:extLst>
      <p:ext uri="{BB962C8B-B14F-4D97-AF65-F5344CB8AC3E}">
        <p14:creationId xmlns:p14="http://schemas.microsoft.com/office/powerpoint/2010/main" val="18237796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169AA-0C91-4E58-B35D-F9B6D120B481}" type="slidenum">
              <a:rPr lang="cs-CZ" smtClean="0"/>
              <a:pPr/>
              <a:t>34</a:t>
            </a:fld>
            <a:endParaRPr lang="cs-CZ"/>
          </a:p>
        </p:txBody>
      </p:sp>
    </p:spTree>
    <p:extLst>
      <p:ext uri="{BB962C8B-B14F-4D97-AF65-F5344CB8AC3E}">
        <p14:creationId xmlns:p14="http://schemas.microsoft.com/office/powerpoint/2010/main" val="13259890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169AA-0C91-4E58-B35D-F9B6D120B481}" type="slidenum">
              <a:rPr lang="cs-CZ" smtClean="0"/>
              <a:pPr/>
              <a:t>35</a:t>
            </a:fld>
            <a:endParaRPr lang="cs-CZ"/>
          </a:p>
        </p:txBody>
      </p:sp>
    </p:spTree>
    <p:extLst>
      <p:ext uri="{BB962C8B-B14F-4D97-AF65-F5344CB8AC3E}">
        <p14:creationId xmlns:p14="http://schemas.microsoft.com/office/powerpoint/2010/main" val="39026784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169AA-0C91-4E58-B35D-F9B6D120B481}" type="slidenum">
              <a:rPr lang="cs-CZ" smtClean="0"/>
              <a:pPr/>
              <a:t>36</a:t>
            </a:fld>
            <a:endParaRPr lang="cs-CZ"/>
          </a:p>
        </p:txBody>
      </p:sp>
    </p:spTree>
    <p:extLst>
      <p:ext uri="{BB962C8B-B14F-4D97-AF65-F5344CB8AC3E}">
        <p14:creationId xmlns:p14="http://schemas.microsoft.com/office/powerpoint/2010/main" val="30978068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169AA-0C91-4E58-B35D-F9B6D120B481}" type="slidenum">
              <a:rPr lang="cs-CZ" smtClean="0"/>
              <a:pPr/>
              <a:t>37</a:t>
            </a:fld>
            <a:endParaRPr lang="cs-CZ"/>
          </a:p>
        </p:txBody>
      </p:sp>
    </p:spTree>
    <p:extLst>
      <p:ext uri="{BB962C8B-B14F-4D97-AF65-F5344CB8AC3E}">
        <p14:creationId xmlns:p14="http://schemas.microsoft.com/office/powerpoint/2010/main" val="33204876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169AA-0C91-4E58-B35D-F9B6D120B481}" type="slidenum">
              <a:rPr lang="cs-CZ" smtClean="0"/>
              <a:pPr/>
              <a:t>38</a:t>
            </a:fld>
            <a:endParaRPr lang="cs-CZ"/>
          </a:p>
        </p:txBody>
      </p:sp>
    </p:spTree>
    <p:extLst>
      <p:ext uri="{BB962C8B-B14F-4D97-AF65-F5344CB8AC3E}">
        <p14:creationId xmlns:p14="http://schemas.microsoft.com/office/powerpoint/2010/main" val="31783751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169AA-0C91-4E58-B35D-F9B6D120B481}" type="slidenum">
              <a:rPr lang="cs-CZ" smtClean="0"/>
              <a:pPr/>
              <a:t>39</a:t>
            </a:fld>
            <a:endParaRPr lang="cs-CZ"/>
          </a:p>
        </p:txBody>
      </p:sp>
    </p:spTree>
    <p:extLst>
      <p:ext uri="{BB962C8B-B14F-4D97-AF65-F5344CB8AC3E}">
        <p14:creationId xmlns:p14="http://schemas.microsoft.com/office/powerpoint/2010/main" val="42276049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169AA-0C91-4E58-B35D-F9B6D120B481}" type="slidenum">
              <a:rPr lang="cs-CZ" smtClean="0"/>
              <a:pPr/>
              <a:t>40</a:t>
            </a:fld>
            <a:endParaRPr lang="cs-CZ"/>
          </a:p>
        </p:txBody>
      </p:sp>
    </p:spTree>
    <p:extLst>
      <p:ext uri="{BB962C8B-B14F-4D97-AF65-F5344CB8AC3E}">
        <p14:creationId xmlns:p14="http://schemas.microsoft.com/office/powerpoint/2010/main" val="3388598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Arial" panose="020B0604020202020204" pitchFamily="34" charset="0"/>
              </a:defRPr>
            </a:lvl1pPr>
            <a:lvl2pPr marL="742950" indent="-285750" defTabSz="909638">
              <a:spcBef>
                <a:spcPct val="30000"/>
              </a:spcBef>
              <a:defRPr sz="1200">
                <a:solidFill>
                  <a:schemeClr val="tx1"/>
                </a:solidFill>
                <a:latin typeface="Arial" panose="020B0604020202020204" pitchFamily="34" charset="0"/>
              </a:defRPr>
            </a:lvl2pPr>
            <a:lvl3pPr marL="1143000" indent="-228600" defTabSz="909638">
              <a:spcBef>
                <a:spcPct val="30000"/>
              </a:spcBef>
              <a:defRPr sz="1200">
                <a:solidFill>
                  <a:schemeClr val="tx1"/>
                </a:solidFill>
                <a:latin typeface="Arial" panose="020B0604020202020204" pitchFamily="34" charset="0"/>
              </a:defRPr>
            </a:lvl3pPr>
            <a:lvl4pPr marL="1600200" indent="-228600" defTabSz="909638">
              <a:spcBef>
                <a:spcPct val="30000"/>
              </a:spcBef>
              <a:defRPr sz="1200">
                <a:solidFill>
                  <a:schemeClr val="tx1"/>
                </a:solidFill>
                <a:latin typeface="Arial" panose="020B0604020202020204" pitchFamily="34" charset="0"/>
              </a:defRPr>
            </a:lvl4pPr>
            <a:lvl5pPr marL="2057400" indent="-228600" defTabSz="909638">
              <a:spcBef>
                <a:spcPct val="30000"/>
              </a:spcBef>
              <a:defRPr sz="1200">
                <a:solidFill>
                  <a:schemeClr val="tx1"/>
                </a:solidFill>
                <a:latin typeface="Arial" panose="020B0604020202020204" pitchFamily="34" charset="0"/>
              </a:defRPr>
            </a:lvl5pPr>
            <a:lvl6pPr marL="2514600" indent="-228600" defTabSz="90963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0963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0963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096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61DFE01-1BA8-45AD-8627-E0E7DF32022D}" type="slidenum">
              <a:rPr lang="cs-CZ" altLang="cs-CZ" smtClean="0"/>
              <a:pPr>
                <a:spcBef>
                  <a:spcPct val="0"/>
                </a:spcBef>
              </a:pPr>
              <a:t>6</a:t>
            </a:fld>
            <a:endParaRPr lang="cs-CZ" altLang="cs-CZ"/>
          </a:p>
        </p:txBody>
      </p:sp>
      <p:sp>
        <p:nvSpPr>
          <p:cNvPr id="12291" name="Rectangle 2"/>
          <p:cNvSpPr>
            <a:spLocks noGrp="1" noRot="1" noChangeAspect="1" noChangeArrowheads="1" noTextEdit="1"/>
          </p:cNvSpPr>
          <p:nvPr>
            <p:ph type="sldImg"/>
          </p:nvPr>
        </p:nvSpPr>
        <p:spPr>
          <a:solidFill>
            <a:srgbClr val="FFFFFF"/>
          </a:solidFill>
          <a:ln/>
        </p:spPr>
      </p:sp>
      <p:sp>
        <p:nvSpPr>
          <p:cNvPr id="12292" name="Rectangle 3"/>
          <p:cNvSpPr>
            <a:spLocks noGrp="1" noChangeArrowheads="1"/>
          </p:cNvSpPr>
          <p:nvPr>
            <p:ph type="body" idx="1"/>
          </p:nvPr>
        </p:nvSpPr>
        <p:spPr>
          <a:solidFill>
            <a:srgbClr val="FFFFFF"/>
          </a:solidFill>
          <a:ln>
            <a:solidFill>
              <a:srgbClr val="000000"/>
            </a:solidFill>
          </a:ln>
        </p:spPr>
        <p:txBody>
          <a:bodyPr/>
          <a:lstStyle/>
          <a:p>
            <a:endParaRPr lang="cs-CZ" altLang="cs-CZ">
              <a:latin typeface="Times New Roman CE" panose="02020603050405020304" pitchFamily="18" charset="0"/>
            </a:endParaRPr>
          </a:p>
        </p:txBody>
      </p:sp>
    </p:spTree>
    <p:extLst>
      <p:ext uri="{BB962C8B-B14F-4D97-AF65-F5344CB8AC3E}">
        <p14:creationId xmlns:p14="http://schemas.microsoft.com/office/powerpoint/2010/main" val="4517028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a:ln/>
        </p:spPr>
      </p:sp>
      <p:sp>
        <p:nvSpPr>
          <p:cNvPr id="36867"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solidFill>
                  <a:schemeClr val="accent3"/>
                </a:solidFill>
              </a:rPr>
              <a:t>Comparison of a substrate and an inhibitor unbinding energy profiles from the enzyme acetylcholinesterase (PDB ID 2XI4). The location of bound inhibitor is indicated by the straight line. The bulky inhibitor Aflatoxin B1 is bound at the tunnel mouth and blocks entry for the substrate.</a:t>
            </a:r>
            <a:endParaRPr lang="cs-CZ" sz="1200" dirty="0">
              <a:solidFill>
                <a:schemeClr val="accent3"/>
              </a:solidFill>
            </a:endParaRPr>
          </a:p>
          <a:p>
            <a:endParaRPr lang="cs-CZ" altLang="cs-CZ" dirty="0">
              <a:latin typeface="Arial" panose="020B0604020202020204" pitchFamily="34" charset="0"/>
            </a:endParaRPr>
          </a:p>
        </p:txBody>
      </p:sp>
      <p:sp>
        <p:nvSpPr>
          <p:cNvPr id="36868"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ahoma" panose="020B0604030504040204" pitchFamily="34" charset="0"/>
                <a:cs typeface="Arial" panose="020B0604020202020204" pitchFamily="34" charset="0"/>
              </a:defRPr>
            </a:lvl1pPr>
            <a:lvl2pPr marL="742950" indent="-285750">
              <a:defRPr sz="3200">
                <a:solidFill>
                  <a:schemeClr val="tx1"/>
                </a:solidFill>
                <a:latin typeface="Tahoma" panose="020B0604030504040204" pitchFamily="34" charset="0"/>
                <a:cs typeface="Arial" panose="020B0604020202020204" pitchFamily="34" charset="0"/>
              </a:defRPr>
            </a:lvl2pPr>
            <a:lvl3pPr marL="1143000" indent="-228600">
              <a:defRPr sz="3200">
                <a:solidFill>
                  <a:schemeClr val="tx1"/>
                </a:solidFill>
                <a:latin typeface="Tahoma" panose="020B0604030504040204" pitchFamily="34" charset="0"/>
                <a:cs typeface="Arial" panose="020B0604020202020204" pitchFamily="34" charset="0"/>
              </a:defRPr>
            </a:lvl3pPr>
            <a:lvl4pPr marL="1600200" indent="-228600">
              <a:defRPr sz="3200">
                <a:solidFill>
                  <a:schemeClr val="tx1"/>
                </a:solidFill>
                <a:latin typeface="Tahoma" panose="020B0604030504040204" pitchFamily="34" charset="0"/>
                <a:cs typeface="Arial" panose="020B0604020202020204" pitchFamily="34" charset="0"/>
              </a:defRPr>
            </a:lvl4pPr>
            <a:lvl5pPr marL="2057400" indent="-228600">
              <a:defRPr sz="32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9pPr>
          </a:lstStyle>
          <a:p>
            <a:fld id="{DF6D2577-ECD0-498D-BD56-0312FF78D00E}" type="slidenum">
              <a:rPr lang="cs-CZ" altLang="cs-CZ" sz="1200" smtClean="0">
                <a:latin typeface="Arial" panose="020B0604020202020204" pitchFamily="34" charset="0"/>
              </a:rPr>
              <a:pPr/>
              <a:t>41</a:t>
            </a:fld>
            <a:endParaRPr lang="cs-CZ" altLang="cs-CZ" sz="1200">
              <a:latin typeface="Arial" panose="020B0604020202020204" pitchFamily="34" charset="0"/>
            </a:endParaRPr>
          </a:p>
        </p:txBody>
      </p:sp>
    </p:spTree>
    <p:extLst>
      <p:ext uri="{BB962C8B-B14F-4D97-AF65-F5344CB8AC3E}">
        <p14:creationId xmlns:p14="http://schemas.microsoft.com/office/powerpoint/2010/main" val="20742690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a:ln/>
        </p:spPr>
      </p:sp>
      <p:sp>
        <p:nvSpPr>
          <p:cNvPr id="36867"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solidFill>
                  <a:schemeClr val="accent3"/>
                </a:solidFill>
              </a:rPr>
              <a:t>Comparison of a substrate and an inhibitor unbinding energy profiles from the enzyme acetylcholinesterase (PDB ID 2XI4). The location of bound inhibitor is indicated by the straight line. The bulky inhibitor Aflatoxin B1 is bound at the tunnel mouth and blocks entry for the substrate.</a:t>
            </a:r>
            <a:endParaRPr lang="cs-CZ" sz="1200" dirty="0">
              <a:solidFill>
                <a:schemeClr val="accent3"/>
              </a:solidFill>
            </a:endParaRPr>
          </a:p>
          <a:p>
            <a:endParaRPr lang="cs-CZ" altLang="cs-CZ" dirty="0">
              <a:latin typeface="Arial" panose="020B0604020202020204" pitchFamily="34" charset="0"/>
            </a:endParaRPr>
          </a:p>
        </p:txBody>
      </p:sp>
      <p:sp>
        <p:nvSpPr>
          <p:cNvPr id="36868"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ahoma" panose="020B0604030504040204" pitchFamily="34" charset="0"/>
                <a:cs typeface="Arial" panose="020B0604020202020204" pitchFamily="34" charset="0"/>
              </a:defRPr>
            </a:lvl1pPr>
            <a:lvl2pPr marL="742950" indent="-285750">
              <a:defRPr sz="3200">
                <a:solidFill>
                  <a:schemeClr val="tx1"/>
                </a:solidFill>
                <a:latin typeface="Tahoma" panose="020B0604030504040204" pitchFamily="34" charset="0"/>
                <a:cs typeface="Arial" panose="020B0604020202020204" pitchFamily="34" charset="0"/>
              </a:defRPr>
            </a:lvl2pPr>
            <a:lvl3pPr marL="1143000" indent="-228600">
              <a:defRPr sz="3200">
                <a:solidFill>
                  <a:schemeClr val="tx1"/>
                </a:solidFill>
                <a:latin typeface="Tahoma" panose="020B0604030504040204" pitchFamily="34" charset="0"/>
                <a:cs typeface="Arial" panose="020B0604020202020204" pitchFamily="34" charset="0"/>
              </a:defRPr>
            </a:lvl3pPr>
            <a:lvl4pPr marL="1600200" indent="-228600">
              <a:defRPr sz="3200">
                <a:solidFill>
                  <a:schemeClr val="tx1"/>
                </a:solidFill>
                <a:latin typeface="Tahoma" panose="020B0604030504040204" pitchFamily="34" charset="0"/>
                <a:cs typeface="Arial" panose="020B0604020202020204" pitchFamily="34" charset="0"/>
              </a:defRPr>
            </a:lvl4pPr>
            <a:lvl5pPr marL="2057400" indent="-228600">
              <a:defRPr sz="32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9pPr>
          </a:lstStyle>
          <a:p>
            <a:fld id="{DF6D2577-ECD0-498D-BD56-0312FF78D00E}" type="slidenum">
              <a:rPr lang="cs-CZ" altLang="cs-CZ" sz="1200" smtClean="0">
                <a:latin typeface="Arial" panose="020B0604020202020204" pitchFamily="34" charset="0"/>
              </a:rPr>
              <a:pPr/>
              <a:t>42</a:t>
            </a:fld>
            <a:endParaRPr lang="cs-CZ" altLang="cs-CZ" sz="1200">
              <a:latin typeface="Arial" panose="020B0604020202020204" pitchFamily="34" charset="0"/>
            </a:endParaRPr>
          </a:p>
        </p:txBody>
      </p:sp>
    </p:spTree>
    <p:extLst>
      <p:ext uri="{BB962C8B-B14F-4D97-AF65-F5344CB8AC3E}">
        <p14:creationId xmlns:p14="http://schemas.microsoft.com/office/powerpoint/2010/main" val="20742690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a:ln/>
        </p:spPr>
      </p:sp>
      <p:sp>
        <p:nvSpPr>
          <p:cNvPr id="36867"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36868"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ahoma" panose="020B0604030504040204" pitchFamily="34" charset="0"/>
                <a:cs typeface="Arial" panose="020B0604020202020204" pitchFamily="34" charset="0"/>
              </a:defRPr>
            </a:lvl1pPr>
            <a:lvl2pPr marL="742950" indent="-285750">
              <a:defRPr sz="3200">
                <a:solidFill>
                  <a:schemeClr val="tx1"/>
                </a:solidFill>
                <a:latin typeface="Tahoma" panose="020B0604030504040204" pitchFamily="34" charset="0"/>
                <a:cs typeface="Arial" panose="020B0604020202020204" pitchFamily="34" charset="0"/>
              </a:defRPr>
            </a:lvl2pPr>
            <a:lvl3pPr marL="1143000" indent="-228600">
              <a:defRPr sz="3200">
                <a:solidFill>
                  <a:schemeClr val="tx1"/>
                </a:solidFill>
                <a:latin typeface="Tahoma" panose="020B0604030504040204" pitchFamily="34" charset="0"/>
                <a:cs typeface="Arial" panose="020B0604020202020204" pitchFamily="34" charset="0"/>
              </a:defRPr>
            </a:lvl3pPr>
            <a:lvl4pPr marL="1600200" indent="-228600">
              <a:defRPr sz="3200">
                <a:solidFill>
                  <a:schemeClr val="tx1"/>
                </a:solidFill>
                <a:latin typeface="Tahoma" panose="020B0604030504040204" pitchFamily="34" charset="0"/>
                <a:cs typeface="Arial" panose="020B0604020202020204" pitchFamily="34" charset="0"/>
              </a:defRPr>
            </a:lvl4pPr>
            <a:lvl5pPr marL="2057400" indent="-228600">
              <a:defRPr sz="32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9pPr>
          </a:lstStyle>
          <a:p>
            <a:fld id="{DF6D2577-ECD0-498D-BD56-0312FF78D00E}" type="slidenum">
              <a:rPr lang="cs-CZ" altLang="cs-CZ" sz="1200" smtClean="0">
                <a:latin typeface="Arial" panose="020B0604020202020204" pitchFamily="34" charset="0"/>
              </a:rPr>
              <a:pPr/>
              <a:t>43</a:t>
            </a:fld>
            <a:endParaRPr lang="cs-CZ" altLang="cs-CZ" sz="1200">
              <a:latin typeface="Arial" panose="020B0604020202020204" pitchFamily="34" charset="0"/>
            </a:endParaRPr>
          </a:p>
        </p:txBody>
      </p:sp>
    </p:spTree>
    <p:extLst>
      <p:ext uri="{BB962C8B-B14F-4D97-AF65-F5344CB8AC3E}">
        <p14:creationId xmlns:p14="http://schemas.microsoft.com/office/powerpoint/2010/main" val="9402955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a:ln/>
        </p:spPr>
      </p:sp>
      <p:sp>
        <p:nvSpPr>
          <p:cNvPr id="36867"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36868"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ahoma" panose="020B0604030504040204" pitchFamily="34" charset="0"/>
                <a:cs typeface="Arial" panose="020B0604020202020204" pitchFamily="34" charset="0"/>
              </a:defRPr>
            </a:lvl1pPr>
            <a:lvl2pPr marL="742950" indent="-285750">
              <a:defRPr sz="3200">
                <a:solidFill>
                  <a:schemeClr val="tx1"/>
                </a:solidFill>
                <a:latin typeface="Tahoma" panose="020B0604030504040204" pitchFamily="34" charset="0"/>
                <a:cs typeface="Arial" panose="020B0604020202020204" pitchFamily="34" charset="0"/>
              </a:defRPr>
            </a:lvl2pPr>
            <a:lvl3pPr marL="1143000" indent="-228600">
              <a:defRPr sz="3200">
                <a:solidFill>
                  <a:schemeClr val="tx1"/>
                </a:solidFill>
                <a:latin typeface="Tahoma" panose="020B0604030504040204" pitchFamily="34" charset="0"/>
                <a:cs typeface="Arial" panose="020B0604020202020204" pitchFamily="34" charset="0"/>
              </a:defRPr>
            </a:lvl3pPr>
            <a:lvl4pPr marL="1600200" indent="-228600">
              <a:defRPr sz="3200">
                <a:solidFill>
                  <a:schemeClr val="tx1"/>
                </a:solidFill>
                <a:latin typeface="Tahoma" panose="020B0604030504040204" pitchFamily="34" charset="0"/>
                <a:cs typeface="Arial" panose="020B0604020202020204" pitchFamily="34" charset="0"/>
              </a:defRPr>
            </a:lvl4pPr>
            <a:lvl5pPr marL="2057400" indent="-228600">
              <a:defRPr sz="32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9pPr>
          </a:lstStyle>
          <a:p>
            <a:fld id="{DF6D2577-ECD0-498D-BD56-0312FF78D00E}" type="slidenum">
              <a:rPr lang="cs-CZ" altLang="cs-CZ" sz="1200" smtClean="0">
                <a:latin typeface="Arial" panose="020B0604020202020204" pitchFamily="34" charset="0"/>
              </a:rPr>
              <a:pPr/>
              <a:t>44</a:t>
            </a:fld>
            <a:endParaRPr lang="cs-CZ" altLang="cs-CZ" sz="1200">
              <a:latin typeface="Arial" panose="020B0604020202020204" pitchFamily="34" charset="0"/>
            </a:endParaRPr>
          </a:p>
        </p:txBody>
      </p:sp>
    </p:spTree>
    <p:extLst>
      <p:ext uri="{BB962C8B-B14F-4D97-AF65-F5344CB8AC3E}">
        <p14:creationId xmlns:p14="http://schemas.microsoft.com/office/powerpoint/2010/main" val="26597740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a:ln/>
        </p:spPr>
      </p:sp>
      <p:sp>
        <p:nvSpPr>
          <p:cNvPr id="36867"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36868"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ahoma" panose="020B0604030504040204" pitchFamily="34" charset="0"/>
                <a:cs typeface="Arial" panose="020B0604020202020204" pitchFamily="34" charset="0"/>
              </a:defRPr>
            </a:lvl1pPr>
            <a:lvl2pPr marL="742950" indent="-285750">
              <a:defRPr sz="3200">
                <a:solidFill>
                  <a:schemeClr val="tx1"/>
                </a:solidFill>
                <a:latin typeface="Tahoma" panose="020B0604030504040204" pitchFamily="34" charset="0"/>
                <a:cs typeface="Arial" panose="020B0604020202020204" pitchFamily="34" charset="0"/>
              </a:defRPr>
            </a:lvl2pPr>
            <a:lvl3pPr marL="1143000" indent="-228600">
              <a:defRPr sz="3200">
                <a:solidFill>
                  <a:schemeClr val="tx1"/>
                </a:solidFill>
                <a:latin typeface="Tahoma" panose="020B0604030504040204" pitchFamily="34" charset="0"/>
                <a:cs typeface="Arial" panose="020B0604020202020204" pitchFamily="34" charset="0"/>
              </a:defRPr>
            </a:lvl3pPr>
            <a:lvl4pPr marL="1600200" indent="-228600">
              <a:defRPr sz="3200">
                <a:solidFill>
                  <a:schemeClr val="tx1"/>
                </a:solidFill>
                <a:latin typeface="Tahoma" panose="020B0604030504040204" pitchFamily="34" charset="0"/>
                <a:cs typeface="Arial" panose="020B0604020202020204" pitchFamily="34" charset="0"/>
              </a:defRPr>
            </a:lvl4pPr>
            <a:lvl5pPr marL="2057400" indent="-228600">
              <a:defRPr sz="32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9pPr>
          </a:lstStyle>
          <a:p>
            <a:fld id="{DF6D2577-ECD0-498D-BD56-0312FF78D00E}" type="slidenum">
              <a:rPr lang="cs-CZ" altLang="cs-CZ" sz="1200" smtClean="0">
                <a:latin typeface="Arial" panose="020B0604020202020204" pitchFamily="34" charset="0"/>
              </a:rPr>
              <a:pPr/>
              <a:t>45</a:t>
            </a:fld>
            <a:endParaRPr lang="cs-CZ" altLang="cs-CZ" sz="1200">
              <a:latin typeface="Arial" panose="020B0604020202020204" pitchFamily="34" charset="0"/>
            </a:endParaRPr>
          </a:p>
        </p:txBody>
      </p:sp>
    </p:spTree>
    <p:extLst>
      <p:ext uri="{BB962C8B-B14F-4D97-AF65-F5344CB8AC3E}">
        <p14:creationId xmlns:p14="http://schemas.microsoft.com/office/powerpoint/2010/main" val="17465184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a:ln/>
        </p:spPr>
      </p:sp>
      <p:sp>
        <p:nvSpPr>
          <p:cNvPr id="36867"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36868"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ahoma" panose="020B0604030504040204" pitchFamily="34" charset="0"/>
                <a:cs typeface="Arial" panose="020B0604020202020204" pitchFamily="34" charset="0"/>
              </a:defRPr>
            </a:lvl1pPr>
            <a:lvl2pPr marL="742950" indent="-285750">
              <a:defRPr sz="3200">
                <a:solidFill>
                  <a:schemeClr val="tx1"/>
                </a:solidFill>
                <a:latin typeface="Tahoma" panose="020B0604030504040204" pitchFamily="34" charset="0"/>
                <a:cs typeface="Arial" panose="020B0604020202020204" pitchFamily="34" charset="0"/>
              </a:defRPr>
            </a:lvl2pPr>
            <a:lvl3pPr marL="1143000" indent="-228600">
              <a:defRPr sz="3200">
                <a:solidFill>
                  <a:schemeClr val="tx1"/>
                </a:solidFill>
                <a:latin typeface="Tahoma" panose="020B0604030504040204" pitchFamily="34" charset="0"/>
                <a:cs typeface="Arial" panose="020B0604020202020204" pitchFamily="34" charset="0"/>
              </a:defRPr>
            </a:lvl3pPr>
            <a:lvl4pPr marL="1600200" indent="-228600">
              <a:defRPr sz="3200">
                <a:solidFill>
                  <a:schemeClr val="tx1"/>
                </a:solidFill>
                <a:latin typeface="Tahoma" panose="020B0604030504040204" pitchFamily="34" charset="0"/>
                <a:cs typeface="Arial" panose="020B0604020202020204" pitchFamily="34" charset="0"/>
              </a:defRPr>
            </a:lvl4pPr>
            <a:lvl5pPr marL="2057400" indent="-228600">
              <a:defRPr sz="32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9pPr>
          </a:lstStyle>
          <a:p>
            <a:fld id="{DF6D2577-ECD0-498D-BD56-0312FF78D00E}" type="slidenum">
              <a:rPr lang="cs-CZ" altLang="cs-CZ" sz="1200" smtClean="0">
                <a:latin typeface="Arial" panose="020B0604020202020204" pitchFamily="34" charset="0"/>
              </a:rPr>
              <a:pPr/>
              <a:t>46</a:t>
            </a:fld>
            <a:endParaRPr lang="cs-CZ" altLang="cs-CZ" sz="1200">
              <a:latin typeface="Arial" panose="020B0604020202020204" pitchFamily="34" charset="0"/>
            </a:endParaRPr>
          </a:p>
        </p:txBody>
      </p:sp>
    </p:spTree>
    <p:extLst>
      <p:ext uri="{BB962C8B-B14F-4D97-AF65-F5344CB8AC3E}">
        <p14:creationId xmlns:p14="http://schemas.microsoft.com/office/powerpoint/2010/main" val="40495118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a:ln/>
        </p:spPr>
      </p:sp>
      <p:sp>
        <p:nvSpPr>
          <p:cNvPr id="36867"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36868"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ahoma" panose="020B0604030504040204" pitchFamily="34" charset="0"/>
                <a:cs typeface="Arial" panose="020B0604020202020204" pitchFamily="34" charset="0"/>
              </a:defRPr>
            </a:lvl1pPr>
            <a:lvl2pPr marL="742950" indent="-285750">
              <a:defRPr sz="3200">
                <a:solidFill>
                  <a:schemeClr val="tx1"/>
                </a:solidFill>
                <a:latin typeface="Tahoma" panose="020B0604030504040204" pitchFamily="34" charset="0"/>
                <a:cs typeface="Arial" panose="020B0604020202020204" pitchFamily="34" charset="0"/>
              </a:defRPr>
            </a:lvl2pPr>
            <a:lvl3pPr marL="1143000" indent="-228600">
              <a:defRPr sz="3200">
                <a:solidFill>
                  <a:schemeClr val="tx1"/>
                </a:solidFill>
                <a:latin typeface="Tahoma" panose="020B0604030504040204" pitchFamily="34" charset="0"/>
                <a:cs typeface="Arial" panose="020B0604020202020204" pitchFamily="34" charset="0"/>
              </a:defRPr>
            </a:lvl3pPr>
            <a:lvl4pPr marL="1600200" indent="-228600">
              <a:defRPr sz="3200">
                <a:solidFill>
                  <a:schemeClr val="tx1"/>
                </a:solidFill>
                <a:latin typeface="Tahoma" panose="020B0604030504040204" pitchFamily="34" charset="0"/>
                <a:cs typeface="Arial" panose="020B0604020202020204" pitchFamily="34" charset="0"/>
              </a:defRPr>
            </a:lvl4pPr>
            <a:lvl5pPr marL="2057400" indent="-228600">
              <a:defRPr sz="32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9pPr>
          </a:lstStyle>
          <a:p>
            <a:fld id="{DF6D2577-ECD0-498D-BD56-0312FF78D00E}" type="slidenum">
              <a:rPr lang="cs-CZ" altLang="cs-CZ" sz="1200" smtClean="0">
                <a:latin typeface="Arial" panose="020B0604020202020204" pitchFamily="34" charset="0"/>
              </a:rPr>
              <a:pPr/>
              <a:t>47</a:t>
            </a:fld>
            <a:endParaRPr lang="cs-CZ" altLang="cs-CZ" sz="1200">
              <a:latin typeface="Arial" panose="020B0604020202020204" pitchFamily="34" charset="0"/>
            </a:endParaRPr>
          </a:p>
        </p:txBody>
      </p:sp>
    </p:spTree>
    <p:extLst>
      <p:ext uri="{BB962C8B-B14F-4D97-AF65-F5344CB8AC3E}">
        <p14:creationId xmlns:p14="http://schemas.microsoft.com/office/powerpoint/2010/main" val="36266801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a:ln/>
        </p:spPr>
      </p:sp>
      <p:sp>
        <p:nvSpPr>
          <p:cNvPr id="36867"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36868"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ahoma" panose="020B0604030504040204" pitchFamily="34" charset="0"/>
                <a:cs typeface="Arial" panose="020B0604020202020204" pitchFamily="34" charset="0"/>
              </a:defRPr>
            </a:lvl1pPr>
            <a:lvl2pPr marL="742950" indent="-285750">
              <a:defRPr sz="3200">
                <a:solidFill>
                  <a:schemeClr val="tx1"/>
                </a:solidFill>
                <a:latin typeface="Tahoma" panose="020B0604030504040204" pitchFamily="34" charset="0"/>
                <a:cs typeface="Arial" panose="020B0604020202020204" pitchFamily="34" charset="0"/>
              </a:defRPr>
            </a:lvl2pPr>
            <a:lvl3pPr marL="1143000" indent="-228600">
              <a:defRPr sz="3200">
                <a:solidFill>
                  <a:schemeClr val="tx1"/>
                </a:solidFill>
                <a:latin typeface="Tahoma" panose="020B0604030504040204" pitchFamily="34" charset="0"/>
                <a:cs typeface="Arial" panose="020B0604020202020204" pitchFamily="34" charset="0"/>
              </a:defRPr>
            </a:lvl3pPr>
            <a:lvl4pPr marL="1600200" indent="-228600">
              <a:defRPr sz="3200">
                <a:solidFill>
                  <a:schemeClr val="tx1"/>
                </a:solidFill>
                <a:latin typeface="Tahoma" panose="020B0604030504040204" pitchFamily="34" charset="0"/>
                <a:cs typeface="Arial" panose="020B0604020202020204" pitchFamily="34" charset="0"/>
              </a:defRPr>
            </a:lvl4pPr>
            <a:lvl5pPr marL="2057400" indent="-228600">
              <a:defRPr sz="32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9pPr>
          </a:lstStyle>
          <a:p>
            <a:fld id="{DF6D2577-ECD0-498D-BD56-0312FF78D00E}" type="slidenum">
              <a:rPr lang="cs-CZ" altLang="cs-CZ" sz="1200" smtClean="0">
                <a:latin typeface="Arial" panose="020B0604020202020204" pitchFamily="34" charset="0"/>
              </a:rPr>
              <a:pPr/>
              <a:t>48</a:t>
            </a:fld>
            <a:endParaRPr lang="cs-CZ" altLang="cs-CZ" sz="1200">
              <a:latin typeface="Arial" panose="020B0604020202020204" pitchFamily="34" charset="0"/>
            </a:endParaRPr>
          </a:p>
        </p:txBody>
      </p:sp>
    </p:spTree>
    <p:extLst>
      <p:ext uri="{BB962C8B-B14F-4D97-AF65-F5344CB8AC3E}">
        <p14:creationId xmlns:p14="http://schemas.microsoft.com/office/powerpoint/2010/main" val="29779711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a:ln/>
        </p:spPr>
      </p:sp>
      <p:sp>
        <p:nvSpPr>
          <p:cNvPr id="36867"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36868"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ahoma" panose="020B0604030504040204" pitchFamily="34" charset="0"/>
                <a:cs typeface="Arial" panose="020B0604020202020204" pitchFamily="34" charset="0"/>
              </a:defRPr>
            </a:lvl1pPr>
            <a:lvl2pPr marL="742950" indent="-285750">
              <a:defRPr sz="3200">
                <a:solidFill>
                  <a:schemeClr val="tx1"/>
                </a:solidFill>
                <a:latin typeface="Tahoma" panose="020B0604030504040204" pitchFamily="34" charset="0"/>
                <a:cs typeface="Arial" panose="020B0604020202020204" pitchFamily="34" charset="0"/>
              </a:defRPr>
            </a:lvl2pPr>
            <a:lvl3pPr marL="1143000" indent="-228600">
              <a:defRPr sz="3200">
                <a:solidFill>
                  <a:schemeClr val="tx1"/>
                </a:solidFill>
                <a:latin typeface="Tahoma" panose="020B0604030504040204" pitchFamily="34" charset="0"/>
                <a:cs typeface="Arial" panose="020B0604020202020204" pitchFamily="34" charset="0"/>
              </a:defRPr>
            </a:lvl3pPr>
            <a:lvl4pPr marL="1600200" indent="-228600">
              <a:defRPr sz="3200">
                <a:solidFill>
                  <a:schemeClr val="tx1"/>
                </a:solidFill>
                <a:latin typeface="Tahoma" panose="020B0604030504040204" pitchFamily="34" charset="0"/>
                <a:cs typeface="Arial" panose="020B0604020202020204" pitchFamily="34" charset="0"/>
              </a:defRPr>
            </a:lvl4pPr>
            <a:lvl5pPr marL="2057400" indent="-228600">
              <a:defRPr sz="32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9pPr>
          </a:lstStyle>
          <a:p>
            <a:fld id="{DF6D2577-ECD0-498D-BD56-0312FF78D00E}" type="slidenum">
              <a:rPr lang="cs-CZ" altLang="cs-CZ" sz="1200" smtClean="0">
                <a:latin typeface="Arial" panose="020B0604020202020204" pitchFamily="34" charset="0"/>
              </a:rPr>
              <a:pPr/>
              <a:t>49</a:t>
            </a:fld>
            <a:endParaRPr lang="cs-CZ" altLang="cs-CZ" sz="1200">
              <a:latin typeface="Arial" panose="020B0604020202020204" pitchFamily="34" charset="0"/>
            </a:endParaRPr>
          </a:p>
        </p:txBody>
      </p:sp>
    </p:spTree>
    <p:extLst>
      <p:ext uri="{BB962C8B-B14F-4D97-AF65-F5344CB8AC3E}">
        <p14:creationId xmlns:p14="http://schemas.microsoft.com/office/powerpoint/2010/main" val="17838918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a:ln/>
        </p:spPr>
      </p:sp>
      <p:sp>
        <p:nvSpPr>
          <p:cNvPr id="36867"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36868"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ahoma" panose="020B0604030504040204" pitchFamily="34" charset="0"/>
                <a:cs typeface="Arial" panose="020B0604020202020204" pitchFamily="34" charset="0"/>
              </a:defRPr>
            </a:lvl1pPr>
            <a:lvl2pPr marL="742950" indent="-285750">
              <a:defRPr sz="3200">
                <a:solidFill>
                  <a:schemeClr val="tx1"/>
                </a:solidFill>
                <a:latin typeface="Tahoma" panose="020B0604030504040204" pitchFamily="34" charset="0"/>
                <a:cs typeface="Arial" panose="020B0604020202020204" pitchFamily="34" charset="0"/>
              </a:defRPr>
            </a:lvl2pPr>
            <a:lvl3pPr marL="1143000" indent="-228600">
              <a:defRPr sz="3200">
                <a:solidFill>
                  <a:schemeClr val="tx1"/>
                </a:solidFill>
                <a:latin typeface="Tahoma" panose="020B0604030504040204" pitchFamily="34" charset="0"/>
                <a:cs typeface="Arial" panose="020B0604020202020204" pitchFamily="34" charset="0"/>
              </a:defRPr>
            </a:lvl3pPr>
            <a:lvl4pPr marL="1600200" indent="-228600">
              <a:defRPr sz="3200">
                <a:solidFill>
                  <a:schemeClr val="tx1"/>
                </a:solidFill>
                <a:latin typeface="Tahoma" panose="020B0604030504040204" pitchFamily="34" charset="0"/>
                <a:cs typeface="Arial" panose="020B0604020202020204" pitchFamily="34" charset="0"/>
              </a:defRPr>
            </a:lvl4pPr>
            <a:lvl5pPr marL="2057400" indent="-228600">
              <a:defRPr sz="32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9pPr>
          </a:lstStyle>
          <a:p>
            <a:fld id="{DF6D2577-ECD0-498D-BD56-0312FF78D00E}" type="slidenum">
              <a:rPr lang="cs-CZ" altLang="cs-CZ" sz="1200" smtClean="0">
                <a:latin typeface="Arial" panose="020B0604020202020204" pitchFamily="34" charset="0"/>
              </a:rPr>
              <a:pPr/>
              <a:t>50</a:t>
            </a:fld>
            <a:endParaRPr lang="cs-CZ" altLang="cs-CZ" sz="1200">
              <a:latin typeface="Arial" panose="020B0604020202020204" pitchFamily="34" charset="0"/>
            </a:endParaRPr>
          </a:p>
        </p:txBody>
      </p:sp>
    </p:spTree>
    <p:extLst>
      <p:ext uri="{BB962C8B-B14F-4D97-AF65-F5344CB8AC3E}">
        <p14:creationId xmlns:p14="http://schemas.microsoft.com/office/powerpoint/2010/main" val="1353669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Arial" panose="020B0604020202020204" pitchFamily="34" charset="0"/>
              </a:defRPr>
            </a:lvl1pPr>
            <a:lvl2pPr marL="742950" indent="-285750" defTabSz="909638">
              <a:spcBef>
                <a:spcPct val="30000"/>
              </a:spcBef>
              <a:defRPr sz="1200">
                <a:solidFill>
                  <a:schemeClr val="tx1"/>
                </a:solidFill>
                <a:latin typeface="Arial" panose="020B0604020202020204" pitchFamily="34" charset="0"/>
              </a:defRPr>
            </a:lvl2pPr>
            <a:lvl3pPr marL="1143000" indent="-228600" defTabSz="909638">
              <a:spcBef>
                <a:spcPct val="30000"/>
              </a:spcBef>
              <a:defRPr sz="1200">
                <a:solidFill>
                  <a:schemeClr val="tx1"/>
                </a:solidFill>
                <a:latin typeface="Arial" panose="020B0604020202020204" pitchFamily="34" charset="0"/>
              </a:defRPr>
            </a:lvl3pPr>
            <a:lvl4pPr marL="1600200" indent="-228600" defTabSz="909638">
              <a:spcBef>
                <a:spcPct val="30000"/>
              </a:spcBef>
              <a:defRPr sz="1200">
                <a:solidFill>
                  <a:schemeClr val="tx1"/>
                </a:solidFill>
                <a:latin typeface="Arial" panose="020B0604020202020204" pitchFamily="34" charset="0"/>
              </a:defRPr>
            </a:lvl4pPr>
            <a:lvl5pPr marL="2057400" indent="-228600" defTabSz="909638">
              <a:spcBef>
                <a:spcPct val="30000"/>
              </a:spcBef>
              <a:defRPr sz="1200">
                <a:solidFill>
                  <a:schemeClr val="tx1"/>
                </a:solidFill>
                <a:latin typeface="Arial" panose="020B0604020202020204" pitchFamily="34" charset="0"/>
              </a:defRPr>
            </a:lvl5pPr>
            <a:lvl6pPr marL="2514600" indent="-228600" defTabSz="90963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0963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0963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096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61DFE01-1BA8-45AD-8627-E0E7DF32022D}" type="slidenum">
              <a:rPr lang="cs-CZ" altLang="cs-CZ" smtClean="0"/>
              <a:pPr>
                <a:spcBef>
                  <a:spcPct val="0"/>
                </a:spcBef>
              </a:pPr>
              <a:t>7</a:t>
            </a:fld>
            <a:endParaRPr lang="cs-CZ" altLang="cs-CZ"/>
          </a:p>
        </p:txBody>
      </p:sp>
      <p:sp>
        <p:nvSpPr>
          <p:cNvPr id="12291" name="Rectangle 2"/>
          <p:cNvSpPr>
            <a:spLocks noGrp="1" noRot="1" noChangeAspect="1" noChangeArrowheads="1" noTextEdit="1"/>
          </p:cNvSpPr>
          <p:nvPr>
            <p:ph type="sldImg"/>
          </p:nvPr>
        </p:nvSpPr>
        <p:spPr>
          <a:solidFill>
            <a:srgbClr val="FFFFFF"/>
          </a:solidFill>
          <a:ln/>
        </p:spPr>
      </p:sp>
      <p:sp>
        <p:nvSpPr>
          <p:cNvPr id="12292" name="Rectangle 3"/>
          <p:cNvSpPr>
            <a:spLocks noGrp="1" noChangeArrowheads="1"/>
          </p:cNvSpPr>
          <p:nvPr>
            <p:ph type="body" idx="1"/>
          </p:nvPr>
        </p:nvSpPr>
        <p:spPr>
          <a:solidFill>
            <a:srgbClr val="FFFFFF"/>
          </a:solidFill>
          <a:ln>
            <a:solidFill>
              <a:srgbClr val="000000"/>
            </a:solidFill>
          </a:ln>
        </p:spPr>
        <p:txBody>
          <a:bodyPr/>
          <a:lstStyle/>
          <a:p>
            <a:endParaRPr lang="cs-CZ" altLang="cs-CZ">
              <a:latin typeface="Times New Roman CE" panose="02020603050405020304" pitchFamily="18" charset="0"/>
            </a:endParaRPr>
          </a:p>
        </p:txBody>
      </p:sp>
    </p:spTree>
    <p:extLst>
      <p:ext uri="{BB962C8B-B14F-4D97-AF65-F5344CB8AC3E}">
        <p14:creationId xmlns:p14="http://schemas.microsoft.com/office/powerpoint/2010/main" val="10338502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a:ln/>
        </p:spPr>
      </p:sp>
      <p:sp>
        <p:nvSpPr>
          <p:cNvPr id="36867"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36868"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ahoma" panose="020B0604030504040204" pitchFamily="34" charset="0"/>
                <a:cs typeface="Arial" panose="020B0604020202020204" pitchFamily="34" charset="0"/>
              </a:defRPr>
            </a:lvl1pPr>
            <a:lvl2pPr marL="742950" indent="-285750">
              <a:defRPr sz="3200">
                <a:solidFill>
                  <a:schemeClr val="tx1"/>
                </a:solidFill>
                <a:latin typeface="Tahoma" panose="020B0604030504040204" pitchFamily="34" charset="0"/>
                <a:cs typeface="Arial" panose="020B0604020202020204" pitchFamily="34" charset="0"/>
              </a:defRPr>
            </a:lvl2pPr>
            <a:lvl3pPr marL="1143000" indent="-228600">
              <a:defRPr sz="3200">
                <a:solidFill>
                  <a:schemeClr val="tx1"/>
                </a:solidFill>
                <a:latin typeface="Tahoma" panose="020B0604030504040204" pitchFamily="34" charset="0"/>
                <a:cs typeface="Arial" panose="020B0604020202020204" pitchFamily="34" charset="0"/>
              </a:defRPr>
            </a:lvl3pPr>
            <a:lvl4pPr marL="1600200" indent="-228600">
              <a:defRPr sz="3200">
                <a:solidFill>
                  <a:schemeClr val="tx1"/>
                </a:solidFill>
                <a:latin typeface="Tahoma" panose="020B0604030504040204" pitchFamily="34" charset="0"/>
                <a:cs typeface="Arial" panose="020B0604020202020204" pitchFamily="34" charset="0"/>
              </a:defRPr>
            </a:lvl4pPr>
            <a:lvl5pPr marL="2057400" indent="-228600">
              <a:defRPr sz="32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9pPr>
          </a:lstStyle>
          <a:p>
            <a:fld id="{DF6D2577-ECD0-498D-BD56-0312FF78D00E}" type="slidenum">
              <a:rPr lang="cs-CZ" altLang="cs-CZ" sz="1200" smtClean="0">
                <a:latin typeface="Arial" panose="020B0604020202020204" pitchFamily="34" charset="0"/>
              </a:rPr>
              <a:pPr/>
              <a:t>51</a:t>
            </a:fld>
            <a:endParaRPr lang="cs-CZ" altLang="cs-CZ" sz="1200">
              <a:latin typeface="Arial" panose="020B0604020202020204" pitchFamily="34" charset="0"/>
            </a:endParaRPr>
          </a:p>
        </p:txBody>
      </p:sp>
    </p:spTree>
    <p:extLst>
      <p:ext uri="{BB962C8B-B14F-4D97-AF65-F5344CB8AC3E}">
        <p14:creationId xmlns:p14="http://schemas.microsoft.com/office/powerpoint/2010/main" val="24441622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idx="10"/>
          </p:nvPr>
        </p:nvSpPr>
        <p:spPr/>
        <p:txBody>
          <a:bodyPr/>
          <a:lstStyle/>
          <a:p>
            <a:pPr algn="r"/>
            <a:fld id="{01F4D43D-B09D-4C13-ACB8-B9259D339AB7}" type="slidenum">
              <a:rPr lang="en-US" sz="1400" smtClean="0">
                <a:latin typeface="Times New Roman"/>
              </a:rPr>
              <a:pPr algn="r"/>
              <a:t>52</a:t>
            </a:fld>
            <a:endParaRPr lang="en-US"/>
          </a:p>
        </p:txBody>
      </p:sp>
    </p:spTree>
    <p:extLst>
      <p:ext uri="{BB962C8B-B14F-4D97-AF65-F5344CB8AC3E}">
        <p14:creationId xmlns:p14="http://schemas.microsoft.com/office/powerpoint/2010/main" val="12989348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idx="10"/>
          </p:nvPr>
        </p:nvSpPr>
        <p:spPr/>
        <p:txBody>
          <a:bodyPr/>
          <a:lstStyle/>
          <a:p>
            <a:pPr algn="r"/>
            <a:fld id="{01F4D43D-B09D-4C13-ACB8-B9259D339AB7}" type="slidenum">
              <a:rPr lang="en-US" sz="1400" smtClean="0">
                <a:latin typeface="Times New Roman"/>
              </a:rPr>
              <a:pPr algn="r"/>
              <a:t>53</a:t>
            </a:fld>
            <a:endParaRPr lang="en-US"/>
          </a:p>
        </p:txBody>
      </p:sp>
    </p:spTree>
    <p:extLst>
      <p:ext uri="{BB962C8B-B14F-4D97-AF65-F5344CB8AC3E}">
        <p14:creationId xmlns:p14="http://schemas.microsoft.com/office/powerpoint/2010/main" val="7938444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idx="10"/>
          </p:nvPr>
        </p:nvSpPr>
        <p:spPr/>
        <p:txBody>
          <a:bodyPr/>
          <a:lstStyle/>
          <a:p>
            <a:pPr algn="r"/>
            <a:fld id="{01F4D43D-B09D-4C13-ACB8-B9259D339AB7}" type="slidenum">
              <a:rPr lang="en-US" sz="1400" smtClean="0">
                <a:latin typeface="Times New Roman"/>
              </a:rPr>
              <a:pPr algn="r"/>
              <a:t>54</a:t>
            </a:fld>
            <a:endParaRPr lang="en-US"/>
          </a:p>
        </p:txBody>
      </p:sp>
    </p:spTree>
    <p:extLst>
      <p:ext uri="{BB962C8B-B14F-4D97-AF65-F5344CB8AC3E}">
        <p14:creationId xmlns:p14="http://schemas.microsoft.com/office/powerpoint/2010/main" val="31147390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Zástupný symbol pro obrázek snímku 1"/>
          <p:cNvSpPr>
            <a:spLocks noGrp="1" noRot="1" noChangeAspect="1" noTextEdit="1"/>
          </p:cNvSpPr>
          <p:nvPr>
            <p:ph type="sldImg"/>
          </p:nvPr>
        </p:nvSpPr>
        <p:spPr>
          <a:ln/>
        </p:spPr>
      </p:sp>
      <p:sp>
        <p:nvSpPr>
          <p:cNvPr id="149507"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
        <p:nvSpPr>
          <p:cNvPr id="149508"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ahoma" panose="020B0604030504040204" pitchFamily="34" charset="0"/>
                <a:cs typeface="Arial" panose="020B0604020202020204" pitchFamily="34" charset="0"/>
              </a:defRPr>
            </a:lvl1pPr>
            <a:lvl2pPr marL="742950" indent="-285750">
              <a:defRPr sz="3200">
                <a:solidFill>
                  <a:schemeClr val="tx1"/>
                </a:solidFill>
                <a:latin typeface="Tahoma" panose="020B0604030504040204" pitchFamily="34" charset="0"/>
                <a:cs typeface="Arial" panose="020B0604020202020204" pitchFamily="34" charset="0"/>
              </a:defRPr>
            </a:lvl2pPr>
            <a:lvl3pPr marL="1143000" indent="-228600">
              <a:defRPr sz="3200">
                <a:solidFill>
                  <a:schemeClr val="tx1"/>
                </a:solidFill>
                <a:latin typeface="Tahoma" panose="020B0604030504040204" pitchFamily="34" charset="0"/>
                <a:cs typeface="Arial" panose="020B0604020202020204" pitchFamily="34" charset="0"/>
              </a:defRPr>
            </a:lvl3pPr>
            <a:lvl4pPr marL="1600200" indent="-228600">
              <a:defRPr sz="3200">
                <a:solidFill>
                  <a:schemeClr val="tx1"/>
                </a:solidFill>
                <a:latin typeface="Tahoma" panose="020B0604030504040204" pitchFamily="34" charset="0"/>
                <a:cs typeface="Arial" panose="020B0604020202020204" pitchFamily="34" charset="0"/>
              </a:defRPr>
            </a:lvl4pPr>
            <a:lvl5pPr marL="2057400" indent="-228600">
              <a:defRPr sz="32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9pPr>
          </a:lstStyle>
          <a:p>
            <a:fld id="{6B05D2D4-CCDF-4700-BAC3-BF96B0CE80E7}" type="slidenum">
              <a:rPr lang="cs-CZ" altLang="cs-CZ" sz="1200" smtClean="0">
                <a:latin typeface="Arial" panose="020B0604020202020204" pitchFamily="34" charset="0"/>
              </a:rPr>
              <a:pPr/>
              <a:t>55</a:t>
            </a:fld>
            <a:endParaRPr lang="cs-CZ" altLang="cs-CZ" sz="1200">
              <a:latin typeface="Arial" panose="020B0604020202020204" pitchFamily="34" charset="0"/>
            </a:endParaRPr>
          </a:p>
        </p:txBody>
      </p:sp>
    </p:spTree>
    <p:extLst>
      <p:ext uri="{BB962C8B-B14F-4D97-AF65-F5344CB8AC3E}">
        <p14:creationId xmlns:p14="http://schemas.microsoft.com/office/powerpoint/2010/main" val="3149889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Arial" panose="020B0604020202020204" pitchFamily="34" charset="0"/>
              </a:defRPr>
            </a:lvl1pPr>
            <a:lvl2pPr marL="742950" indent="-285750" defTabSz="909638">
              <a:spcBef>
                <a:spcPct val="30000"/>
              </a:spcBef>
              <a:defRPr sz="1200">
                <a:solidFill>
                  <a:schemeClr val="tx1"/>
                </a:solidFill>
                <a:latin typeface="Arial" panose="020B0604020202020204" pitchFamily="34" charset="0"/>
              </a:defRPr>
            </a:lvl2pPr>
            <a:lvl3pPr marL="1143000" indent="-228600" defTabSz="909638">
              <a:spcBef>
                <a:spcPct val="30000"/>
              </a:spcBef>
              <a:defRPr sz="1200">
                <a:solidFill>
                  <a:schemeClr val="tx1"/>
                </a:solidFill>
                <a:latin typeface="Arial" panose="020B0604020202020204" pitchFamily="34" charset="0"/>
              </a:defRPr>
            </a:lvl3pPr>
            <a:lvl4pPr marL="1600200" indent="-228600" defTabSz="909638">
              <a:spcBef>
                <a:spcPct val="30000"/>
              </a:spcBef>
              <a:defRPr sz="1200">
                <a:solidFill>
                  <a:schemeClr val="tx1"/>
                </a:solidFill>
                <a:latin typeface="Arial" panose="020B0604020202020204" pitchFamily="34" charset="0"/>
              </a:defRPr>
            </a:lvl4pPr>
            <a:lvl5pPr marL="2057400" indent="-228600" defTabSz="909638">
              <a:spcBef>
                <a:spcPct val="30000"/>
              </a:spcBef>
              <a:defRPr sz="1200">
                <a:solidFill>
                  <a:schemeClr val="tx1"/>
                </a:solidFill>
                <a:latin typeface="Arial" panose="020B0604020202020204" pitchFamily="34" charset="0"/>
              </a:defRPr>
            </a:lvl5pPr>
            <a:lvl6pPr marL="2514600" indent="-228600" defTabSz="90963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0963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0963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096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61DFE01-1BA8-45AD-8627-E0E7DF32022D}" type="slidenum">
              <a:rPr lang="cs-CZ" altLang="cs-CZ" smtClean="0"/>
              <a:pPr>
                <a:spcBef>
                  <a:spcPct val="0"/>
                </a:spcBef>
              </a:pPr>
              <a:t>8</a:t>
            </a:fld>
            <a:endParaRPr lang="cs-CZ" altLang="cs-CZ"/>
          </a:p>
        </p:txBody>
      </p:sp>
      <p:sp>
        <p:nvSpPr>
          <p:cNvPr id="12291" name="Rectangle 2"/>
          <p:cNvSpPr>
            <a:spLocks noGrp="1" noRot="1" noChangeAspect="1" noChangeArrowheads="1" noTextEdit="1"/>
          </p:cNvSpPr>
          <p:nvPr>
            <p:ph type="sldImg"/>
          </p:nvPr>
        </p:nvSpPr>
        <p:spPr>
          <a:solidFill>
            <a:srgbClr val="FFFFFF"/>
          </a:solidFill>
          <a:ln/>
        </p:spPr>
      </p:sp>
      <p:sp>
        <p:nvSpPr>
          <p:cNvPr id="12292" name="Rectangle 3"/>
          <p:cNvSpPr>
            <a:spLocks noGrp="1" noChangeArrowheads="1"/>
          </p:cNvSpPr>
          <p:nvPr>
            <p:ph type="body" idx="1"/>
          </p:nvPr>
        </p:nvSpPr>
        <p:spPr>
          <a:solidFill>
            <a:srgbClr val="FFFFFF"/>
          </a:solidFill>
          <a:ln>
            <a:solidFill>
              <a:srgbClr val="000000"/>
            </a:solidFill>
          </a:ln>
        </p:spPr>
        <p:txBody>
          <a:bodyPr/>
          <a:lstStyle/>
          <a:p>
            <a:endParaRPr lang="cs-CZ" altLang="cs-CZ">
              <a:latin typeface="Times New Roman CE" panose="02020603050405020304" pitchFamily="18" charset="0"/>
            </a:endParaRPr>
          </a:p>
        </p:txBody>
      </p:sp>
    </p:spTree>
    <p:extLst>
      <p:ext uri="{BB962C8B-B14F-4D97-AF65-F5344CB8AC3E}">
        <p14:creationId xmlns:p14="http://schemas.microsoft.com/office/powerpoint/2010/main" val="3003956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Arial" panose="020B0604020202020204" pitchFamily="34" charset="0"/>
              </a:defRPr>
            </a:lvl1pPr>
            <a:lvl2pPr marL="742950" indent="-285750" defTabSz="909638">
              <a:spcBef>
                <a:spcPct val="30000"/>
              </a:spcBef>
              <a:defRPr sz="1200">
                <a:solidFill>
                  <a:schemeClr val="tx1"/>
                </a:solidFill>
                <a:latin typeface="Arial" panose="020B0604020202020204" pitchFamily="34" charset="0"/>
              </a:defRPr>
            </a:lvl2pPr>
            <a:lvl3pPr marL="1143000" indent="-228600" defTabSz="909638">
              <a:spcBef>
                <a:spcPct val="30000"/>
              </a:spcBef>
              <a:defRPr sz="1200">
                <a:solidFill>
                  <a:schemeClr val="tx1"/>
                </a:solidFill>
                <a:latin typeface="Arial" panose="020B0604020202020204" pitchFamily="34" charset="0"/>
              </a:defRPr>
            </a:lvl3pPr>
            <a:lvl4pPr marL="1600200" indent="-228600" defTabSz="909638">
              <a:spcBef>
                <a:spcPct val="30000"/>
              </a:spcBef>
              <a:defRPr sz="1200">
                <a:solidFill>
                  <a:schemeClr val="tx1"/>
                </a:solidFill>
                <a:latin typeface="Arial" panose="020B0604020202020204" pitchFamily="34" charset="0"/>
              </a:defRPr>
            </a:lvl4pPr>
            <a:lvl5pPr marL="2057400" indent="-228600" defTabSz="909638">
              <a:spcBef>
                <a:spcPct val="30000"/>
              </a:spcBef>
              <a:defRPr sz="1200">
                <a:solidFill>
                  <a:schemeClr val="tx1"/>
                </a:solidFill>
                <a:latin typeface="Arial" panose="020B0604020202020204" pitchFamily="34" charset="0"/>
              </a:defRPr>
            </a:lvl5pPr>
            <a:lvl6pPr marL="2514600" indent="-228600" defTabSz="90963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0963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0963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096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61DFE01-1BA8-45AD-8627-E0E7DF32022D}" type="slidenum">
              <a:rPr lang="cs-CZ" altLang="cs-CZ" smtClean="0"/>
              <a:pPr>
                <a:spcBef>
                  <a:spcPct val="0"/>
                </a:spcBef>
              </a:pPr>
              <a:t>9</a:t>
            </a:fld>
            <a:endParaRPr lang="cs-CZ" altLang="cs-CZ"/>
          </a:p>
        </p:txBody>
      </p:sp>
      <p:sp>
        <p:nvSpPr>
          <p:cNvPr id="12291" name="Rectangle 2"/>
          <p:cNvSpPr>
            <a:spLocks noGrp="1" noRot="1" noChangeAspect="1" noChangeArrowheads="1" noTextEdit="1"/>
          </p:cNvSpPr>
          <p:nvPr>
            <p:ph type="sldImg"/>
          </p:nvPr>
        </p:nvSpPr>
        <p:spPr>
          <a:solidFill>
            <a:srgbClr val="FFFFFF"/>
          </a:solidFill>
          <a:ln/>
        </p:spPr>
      </p:sp>
      <p:sp>
        <p:nvSpPr>
          <p:cNvPr id="12292" name="Rectangle 3"/>
          <p:cNvSpPr>
            <a:spLocks noGrp="1" noChangeArrowheads="1"/>
          </p:cNvSpPr>
          <p:nvPr>
            <p:ph type="body" idx="1"/>
          </p:nvPr>
        </p:nvSpPr>
        <p:spPr>
          <a:solidFill>
            <a:srgbClr val="FFFFFF"/>
          </a:solidFill>
          <a:ln>
            <a:solidFill>
              <a:srgbClr val="000000"/>
            </a:solidFill>
          </a:ln>
        </p:spPr>
        <p:txBody>
          <a:bodyPr/>
          <a:lstStyle/>
          <a:p>
            <a:endParaRPr lang="cs-CZ" altLang="cs-CZ">
              <a:latin typeface="Times New Roman CE" panose="02020603050405020304" pitchFamily="18" charset="0"/>
            </a:endParaRPr>
          </a:p>
        </p:txBody>
      </p:sp>
    </p:spTree>
    <p:extLst>
      <p:ext uri="{BB962C8B-B14F-4D97-AF65-F5344CB8AC3E}">
        <p14:creationId xmlns:p14="http://schemas.microsoft.com/office/powerpoint/2010/main" val="4012106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200">
                <a:solidFill>
                  <a:schemeClr val="tx1"/>
                </a:solidFill>
                <a:latin typeface="Arial" panose="020B0604020202020204" pitchFamily="34" charset="0"/>
              </a:defRPr>
            </a:lvl1pPr>
            <a:lvl2pPr marL="742950" indent="-285750" defTabSz="909638">
              <a:spcBef>
                <a:spcPct val="30000"/>
              </a:spcBef>
              <a:defRPr sz="1200">
                <a:solidFill>
                  <a:schemeClr val="tx1"/>
                </a:solidFill>
                <a:latin typeface="Arial" panose="020B0604020202020204" pitchFamily="34" charset="0"/>
              </a:defRPr>
            </a:lvl2pPr>
            <a:lvl3pPr marL="1143000" indent="-228600" defTabSz="909638">
              <a:spcBef>
                <a:spcPct val="30000"/>
              </a:spcBef>
              <a:defRPr sz="1200">
                <a:solidFill>
                  <a:schemeClr val="tx1"/>
                </a:solidFill>
                <a:latin typeface="Arial" panose="020B0604020202020204" pitchFamily="34" charset="0"/>
              </a:defRPr>
            </a:lvl3pPr>
            <a:lvl4pPr marL="1600200" indent="-228600" defTabSz="909638">
              <a:spcBef>
                <a:spcPct val="30000"/>
              </a:spcBef>
              <a:defRPr sz="1200">
                <a:solidFill>
                  <a:schemeClr val="tx1"/>
                </a:solidFill>
                <a:latin typeface="Arial" panose="020B0604020202020204" pitchFamily="34" charset="0"/>
              </a:defRPr>
            </a:lvl4pPr>
            <a:lvl5pPr marL="2057400" indent="-228600" defTabSz="909638">
              <a:spcBef>
                <a:spcPct val="30000"/>
              </a:spcBef>
              <a:defRPr sz="1200">
                <a:solidFill>
                  <a:schemeClr val="tx1"/>
                </a:solidFill>
                <a:latin typeface="Arial" panose="020B0604020202020204" pitchFamily="34" charset="0"/>
              </a:defRPr>
            </a:lvl5pPr>
            <a:lvl6pPr marL="2514600" indent="-228600" defTabSz="90963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0963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0963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096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61DFE01-1BA8-45AD-8627-E0E7DF32022D}" type="slidenum">
              <a:rPr lang="cs-CZ" altLang="cs-CZ" smtClean="0"/>
              <a:pPr>
                <a:spcBef>
                  <a:spcPct val="0"/>
                </a:spcBef>
              </a:pPr>
              <a:t>10</a:t>
            </a:fld>
            <a:endParaRPr lang="cs-CZ" altLang="cs-CZ"/>
          </a:p>
        </p:txBody>
      </p:sp>
      <p:sp>
        <p:nvSpPr>
          <p:cNvPr id="12291" name="Rectangle 2"/>
          <p:cNvSpPr>
            <a:spLocks noGrp="1" noRot="1" noChangeAspect="1" noChangeArrowheads="1" noTextEdit="1"/>
          </p:cNvSpPr>
          <p:nvPr>
            <p:ph type="sldImg"/>
          </p:nvPr>
        </p:nvSpPr>
        <p:spPr>
          <a:solidFill>
            <a:srgbClr val="FFFFFF"/>
          </a:solidFill>
          <a:ln/>
        </p:spPr>
      </p:sp>
      <p:sp>
        <p:nvSpPr>
          <p:cNvPr id="12292" name="Rectangle 3"/>
          <p:cNvSpPr>
            <a:spLocks noGrp="1" noChangeArrowheads="1"/>
          </p:cNvSpPr>
          <p:nvPr>
            <p:ph type="body" idx="1"/>
          </p:nvPr>
        </p:nvSpPr>
        <p:spPr>
          <a:solidFill>
            <a:srgbClr val="FFFFFF"/>
          </a:solidFill>
          <a:ln>
            <a:solidFill>
              <a:srgbClr val="000000"/>
            </a:solidFill>
          </a:ln>
        </p:spPr>
        <p:txBody>
          <a:bodyPr/>
          <a:lstStyle/>
          <a:p>
            <a:endParaRPr lang="cs-CZ" altLang="cs-CZ">
              <a:latin typeface="Times New Roman CE" panose="02020603050405020304" pitchFamily="18" charset="0"/>
            </a:endParaRPr>
          </a:p>
        </p:txBody>
      </p:sp>
    </p:spTree>
    <p:extLst>
      <p:ext uri="{BB962C8B-B14F-4D97-AF65-F5344CB8AC3E}">
        <p14:creationId xmlns:p14="http://schemas.microsoft.com/office/powerpoint/2010/main" val="985665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366372B3-CB7C-4748-A264-2531462CD43C}" type="slidenum">
              <a:rPr lang="cs-CZ" altLang="cs-CZ" smtClean="0">
                <a:solidFill>
                  <a:srgbClr val="000000"/>
                </a:solidFill>
              </a:rPr>
              <a:pPr/>
              <a:t>11</a:t>
            </a:fld>
            <a:endParaRPr lang="cs-CZ" altLang="cs-CZ">
              <a:solidFill>
                <a:srgbClr val="000000"/>
              </a:solidFill>
            </a:endParaRPr>
          </a:p>
        </p:txBody>
      </p:sp>
    </p:spTree>
    <p:extLst>
      <p:ext uri="{BB962C8B-B14F-4D97-AF65-F5344CB8AC3E}">
        <p14:creationId xmlns:p14="http://schemas.microsoft.com/office/powerpoint/2010/main" val="4076676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366372B3-CB7C-4748-A264-2531462CD43C}" type="slidenum">
              <a:rPr lang="cs-CZ" altLang="cs-CZ" smtClean="0">
                <a:solidFill>
                  <a:srgbClr val="000000"/>
                </a:solidFill>
              </a:rPr>
              <a:pPr/>
              <a:t>12</a:t>
            </a:fld>
            <a:endParaRPr lang="cs-CZ" altLang="cs-CZ">
              <a:solidFill>
                <a:srgbClr val="000000"/>
              </a:solidFill>
            </a:endParaRPr>
          </a:p>
        </p:txBody>
      </p:sp>
    </p:spTree>
    <p:extLst>
      <p:ext uri="{BB962C8B-B14F-4D97-AF65-F5344CB8AC3E}">
        <p14:creationId xmlns:p14="http://schemas.microsoft.com/office/powerpoint/2010/main" val="3155531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73600"/>
            <a:ext cx="8229240" cy="1145160"/>
          </a:xfrm>
          <a:prstGeom prst="rect">
            <a:avLst/>
          </a:prstGeom>
        </p:spPr>
        <p:txBody>
          <a:bodyPr lIns="0" tIns="0" rIns="0" bIns="0" anchor="ctr"/>
          <a:lstStyle/>
          <a:p>
            <a:pPr algn="ctr"/>
            <a:endParaRPr/>
          </a:p>
        </p:txBody>
      </p:sp>
      <p:sp>
        <p:nvSpPr>
          <p:cNvPr id="32" name="PlaceHolder 2"/>
          <p:cNvSpPr>
            <a:spLocks noGrp="1"/>
          </p:cNvSpPr>
          <p:nvPr>
            <p:ph type="body"/>
          </p:nvPr>
        </p:nvSpPr>
        <p:spPr>
          <a:xfrm>
            <a:off x="457200" y="1604520"/>
            <a:ext cx="8229240" cy="1896840"/>
          </a:xfrm>
          <a:prstGeom prst="rect">
            <a:avLst/>
          </a:prstGeom>
        </p:spPr>
        <p:txBody>
          <a:bodyPr lIns="0" tIns="0" rIns="0" bIns="0"/>
          <a:lstStyle/>
          <a:p>
            <a:endParaRPr/>
          </a:p>
        </p:txBody>
      </p:sp>
      <p:sp>
        <p:nvSpPr>
          <p:cNvPr id="33" name="PlaceHolder 3"/>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3600"/>
            <a:ext cx="8229240" cy="1145160"/>
          </a:xfrm>
          <a:prstGeom prst="rect">
            <a:avLst/>
          </a:prstGeom>
        </p:spPr>
        <p:txBody>
          <a:bodyPr lIns="0" tIns="0" rIns="0" bIns="0" anchor="ctr"/>
          <a:lstStyle/>
          <a:p>
            <a:pPr algn="ctr"/>
            <a:endParaRPr/>
          </a:p>
        </p:txBody>
      </p:sp>
      <p:sp>
        <p:nvSpPr>
          <p:cNvPr id="35"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36"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37" name="PlaceHolder 4"/>
          <p:cNvSpPr>
            <a:spLocks noGrp="1"/>
          </p:cNvSpPr>
          <p:nvPr>
            <p:ph type="body"/>
          </p:nvPr>
        </p:nvSpPr>
        <p:spPr>
          <a:xfrm>
            <a:off x="4674240" y="3682080"/>
            <a:ext cx="4015800" cy="1896840"/>
          </a:xfrm>
          <a:prstGeom prst="rect">
            <a:avLst/>
          </a:prstGeom>
        </p:spPr>
        <p:txBody>
          <a:bodyPr lIns="0" tIns="0" rIns="0" bIns="0"/>
          <a:lstStyle/>
          <a:p>
            <a:endParaRPr/>
          </a:p>
        </p:txBody>
      </p:sp>
      <p:sp>
        <p:nvSpPr>
          <p:cNvPr id="38" name="PlaceHolder 5"/>
          <p:cNvSpPr>
            <a:spLocks noGrp="1"/>
          </p:cNvSpPr>
          <p:nvPr>
            <p:ph type="body"/>
          </p:nvPr>
        </p:nvSpPr>
        <p:spPr>
          <a:xfrm>
            <a:off x="457200" y="3682080"/>
            <a:ext cx="4015800" cy="1896840"/>
          </a:xfrm>
          <a:prstGeom prst="rect">
            <a:avLst/>
          </a:prstGeom>
        </p:spPr>
        <p:txBody>
          <a:bodyPr lIns="0" tIns="0" rIns="0" bIns="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9" name="PlaceHolder 1"/>
          <p:cNvSpPr>
            <a:spLocks noGrp="1"/>
          </p:cNvSpPr>
          <p:nvPr>
            <p:ph type="title"/>
          </p:nvPr>
        </p:nvSpPr>
        <p:spPr>
          <a:xfrm>
            <a:off x="457200" y="273600"/>
            <a:ext cx="8229240" cy="1145160"/>
          </a:xfrm>
          <a:prstGeom prst="rect">
            <a:avLst/>
          </a:prstGeom>
        </p:spPr>
        <p:txBody>
          <a:bodyPr lIns="0" tIns="0" rIns="0" bIns="0" anchor="ctr"/>
          <a:lstStyle/>
          <a:p>
            <a:pPr algn="ctr"/>
            <a:endParaRPr/>
          </a:p>
        </p:txBody>
      </p:sp>
      <p:sp>
        <p:nvSpPr>
          <p:cNvPr id="40" name="PlaceHolder 2"/>
          <p:cNvSpPr>
            <a:spLocks noGrp="1"/>
          </p:cNvSpPr>
          <p:nvPr>
            <p:ph type="body"/>
          </p:nvPr>
        </p:nvSpPr>
        <p:spPr>
          <a:xfrm>
            <a:off x="457200" y="1604520"/>
            <a:ext cx="8229240" cy="3977280"/>
          </a:xfrm>
          <a:prstGeom prst="rect">
            <a:avLst/>
          </a:prstGeom>
        </p:spPr>
        <p:txBody>
          <a:bodyPr lIns="0" tIns="0" rIns="0" bIns="0"/>
          <a:lstStyle/>
          <a:p>
            <a:endParaRPr/>
          </a:p>
        </p:txBody>
      </p:sp>
      <p:sp>
        <p:nvSpPr>
          <p:cNvPr id="41" name="PlaceHolder 3"/>
          <p:cNvSpPr>
            <a:spLocks noGrp="1"/>
          </p:cNvSpPr>
          <p:nvPr>
            <p:ph type="body"/>
          </p:nvPr>
        </p:nvSpPr>
        <p:spPr>
          <a:xfrm>
            <a:off x="457200" y="1604520"/>
            <a:ext cx="8229240" cy="3977280"/>
          </a:xfrm>
          <a:prstGeom prst="rect">
            <a:avLst/>
          </a:prstGeom>
        </p:spPr>
        <p:txBody>
          <a:bodyPr lIns="0" tIns="0" rIns="0" bIns="0"/>
          <a:lstStyle/>
          <a:p>
            <a:endParaRPr/>
          </a:p>
        </p:txBody>
      </p:sp>
      <p:pic>
        <p:nvPicPr>
          <p:cNvPr id="42" name="Obrázek 41"/>
          <p:cNvPicPr/>
          <p:nvPr/>
        </p:nvPicPr>
        <p:blipFill>
          <a:blip r:embed="rId2" cstate="print"/>
          <a:stretch>
            <a:fillRect/>
          </a:stretch>
        </p:blipFill>
        <p:spPr>
          <a:xfrm>
            <a:off x="2079000" y="1604520"/>
            <a:ext cx="4984920" cy="3977280"/>
          </a:xfrm>
          <a:prstGeom prst="rect">
            <a:avLst/>
          </a:prstGeom>
          <a:ln>
            <a:noFill/>
          </a:ln>
        </p:spPr>
      </p:pic>
      <p:pic>
        <p:nvPicPr>
          <p:cNvPr id="43" name="Obrázek 42"/>
          <p:cNvPicPr/>
          <p:nvPr/>
        </p:nvPicPr>
        <p:blipFill>
          <a:blip r:embed="rId2" cstate="print"/>
          <a:stretch>
            <a:fillRect/>
          </a:stretch>
        </p:blipFill>
        <p:spPr>
          <a:xfrm>
            <a:off x="2079000" y="1604520"/>
            <a:ext cx="4984920" cy="397728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73600"/>
            <a:ext cx="8229240" cy="1145160"/>
          </a:xfrm>
          <a:prstGeom prst="rect">
            <a:avLst/>
          </a:prstGeom>
        </p:spPr>
        <p:txBody>
          <a:bodyPr lIns="0" tIns="0" rIns="0" bIns="0" anchor="ctr"/>
          <a:lstStyle/>
          <a:p>
            <a:pPr algn="ctr"/>
            <a:endParaRPr/>
          </a:p>
        </p:txBody>
      </p:sp>
      <p:sp>
        <p:nvSpPr>
          <p:cNvPr id="50" name="PlaceHolder 2"/>
          <p:cNvSpPr>
            <a:spLocks noGrp="1"/>
          </p:cNvSpPr>
          <p:nvPr>
            <p:ph type="subTitle"/>
          </p:nvPr>
        </p:nvSpPr>
        <p:spPr>
          <a:xfrm>
            <a:off x="457200" y="1604520"/>
            <a:ext cx="8229240" cy="3977640"/>
          </a:xfrm>
          <a:prstGeom prst="rect">
            <a:avLst/>
          </a:prstGeom>
        </p:spPr>
        <p:txBody>
          <a:bodyPr lIns="0" tIns="0" rIns="0" bIns="0" anchor="ctr"/>
          <a:lstStyle/>
          <a:p>
            <a:pPr algn="ct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73600"/>
            <a:ext cx="8229240" cy="1145160"/>
          </a:xfrm>
          <a:prstGeom prst="rect">
            <a:avLst/>
          </a:prstGeom>
        </p:spPr>
        <p:txBody>
          <a:bodyPr lIns="0" tIns="0" rIns="0" bIns="0" anchor="ctr"/>
          <a:lstStyle/>
          <a:p>
            <a:pPr algn="ctr"/>
            <a:endParaRPr/>
          </a:p>
        </p:txBody>
      </p:sp>
      <p:sp>
        <p:nvSpPr>
          <p:cNvPr id="52" name="PlaceHolder 2"/>
          <p:cNvSpPr>
            <a:spLocks noGrp="1"/>
          </p:cNvSpPr>
          <p:nvPr>
            <p:ph type="body"/>
          </p:nvPr>
        </p:nvSpPr>
        <p:spPr>
          <a:xfrm>
            <a:off x="457200" y="1604520"/>
            <a:ext cx="8229240" cy="3977280"/>
          </a:xfrm>
          <a:prstGeom prst="rect">
            <a:avLst/>
          </a:prstGeom>
        </p:spPr>
        <p:txBody>
          <a:bodyPr lIns="0" tIns="0" rIns="0" bIns="0"/>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3600"/>
            <a:ext cx="8229240" cy="1145160"/>
          </a:xfrm>
          <a:prstGeom prst="rect">
            <a:avLst/>
          </a:prstGeom>
        </p:spPr>
        <p:txBody>
          <a:bodyPr lIns="0" tIns="0" rIns="0" bIns="0" anchor="ctr"/>
          <a:lstStyle/>
          <a:p>
            <a:pPr algn="ctr"/>
            <a:endParaRPr/>
          </a:p>
        </p:txBody>
      </p:sp>
      <p:sp>
        <p:nvSpPr>
          <p:cNvPr id="54"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55" name="PlaceHolder 3"/>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457200" y="273600"/>
            <a:ext cx="8229240" cy="1145160"/>
          </a:xfrm>
          <a:prstGeom prst="rect">
            <a:avLst/>
          </a:prstGeom>
        </p:spPr>
        <p:txBody>
          <a:bodyPr lIns="0" tIns="0" rIns="0" bIns="0" anchor="ctr"/>
          <a:lstStyle/>
          <a:p>
            <a:pPr algn="ct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457200" y="273600"/>
            <a:ext cx="8229240" cy="5308200"/>
          </a:xfrm>
          <a:prstGeom prst="rect">
            <a:avLst/>
          </a:prstGeom>
        </p:spPr>
        <p:txBody>
          <a:bodyPr lIns="0" tIns="0" rIns="0" bIns="0" anchor="ctr"/>
          <a:lstStyle/>
          <a:p>
            <a:pPr algn="ct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457200" y="273600"/>
            <a:ext cx="8229240" cy="1145160"/>
          </a:xfrm>
          <a:prstGeom prst="rect">
            <a:avLst/>
          </a:prstGeom>
        </p:spPr>
        <p:txBody>
          <a:bodyPr lIns="0" tIns="0" rIns="0" bIns="0" anchor="ctr"/>
          <a:lstStyle/>
          <a:p>
            <a:pPr algn="ctr"/>
            <a:endParaRPr/>
          </a:p>
        </p:txBody>
      </p:sp>
      <p:sp>
        <p:nvSpPr>
          <p:cNvPr id="59"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60" name="PlaceHolder 3"/>
          <p:cNvSpPr>
            <a:spLocks noGrp="1"/>
          </p:cNvSpPr>
          <p:nvPr>
            <p:ph type="body"/>
          </p:nvPr>
        </p:nvSpPr>
        <p:spPr>
          <a:xfrm>
            <a:off x="457200" y="3682080"/>
            <a:ext cx="4015800" cy="1896840"/>
          </a:xfrm>
          <a:prstGeom prst="rect">
            <a:avLst/>
          </a:prstGeom>
        </p:spPr>
        <p:txBody>
          <a:bodyPr lIns="0" tIns="0" rIns="0" bIns="0"/>
          <a:lstStyle/>
          <a:p>
            <a:endParaRPr/>
          </a:p>
        </p:txBody>
      </p:sp>
      <p:sp>
        <p:nvSpPr>
          <p:cNvPr id="61" name="PlaceHolder 4"/>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0" name="PlaceHolder 1"/>
          <p:cNvSpPr>
            <a:spLocks noGrp="1"/>
          </p:cNvSpPr>
          <p:nvPr>
            <p:ph type="title"/>
          </p:nvPr>
        </p:nvSpPr>
        <p:spPr>
          <a:xfrm>
            <a:off x="457200" y="273600"/>
            <a:ext cx="8229240" cy="1145160"/>
          </a:xfrm>
          <a:prstGeom prst="rect">
            <a:avLst/>
          </a:prstGeom>
        </p:spPr>
        <p:txBody>
          <a:bodyPr lIns="0" tIns="0" rIns="0" bIns="0" anchor="ctr"/>
          <a:lstStyle/>
          <a:p>
            <a:pPr algn="ctr"/>
            <a:endParaRPr/>
          </a:p>
        </p:txBody>
      </p:sp>
      <p:sp>
        <p:nvSpPr>
          <p:cNvPr id="11" name="PlaceHolder 2"/>
          <p:cNvSpPr>
            <a:spLocks noGrp="1"/>
          </p:cNvSpPr>
          <p:nvPr>
            <p:ph type="subTitle"/>
          </p:nvPr>
        </p:nvSpPr>
        <p:spPr>
          <a:xfrm>
            <a:off x="457200" y="1604520"/>
            <a:ext cx="8229240" cy="3977640"/>
          </a:xfrm>
          <a:prstGeom prst="rect">
            <a:avLst/>
          </a:prstGeom>
        </p:spPr>
        <p:txBody>
          <a:bodyPr lIns="0" tIns="0" rIns="0" bIns="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457200" y="273600"/>
            <a:ext cx="8229240" cy="1145160"/>
          </a:xfrm>
          <a:prstGeom prst="rect">
            <a:avLst/>
          </a:prstGeom>
        </p:spPr>
        <p:txBody>
          <a:bodyPr lIns="0" tIns="0" rIns="0" bIns="0" anchor="ctr"/>
          <a:lstStyle/>
          <a:p>
            <a:pPr algn="ctr"/>
            <a:endParaRPr/>
          </a:p>
        </p:txBody>
      </p:sp>
      <p:sp>
        <p:nvSpPr>
          <p:cNvPr id="63"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64"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65" name="PlaceHolder 4"/>
          <p:cNvSpPr>
            <a:spLocks noGrp="1"/>
          </p:cNvSpPr>
          <p:nvPr>
            <p:ph type="body"/>
          </p:nvPr>
        </p:nvSpPr>
        <p:spPr>
          <a:xfrm>
            <a:off x="4674240" y="3682080"/>
            <a:ext cx="4015800" cy="1896840"/>
          </a:xfrm>
          <a:prstGeom prst="rect">
            <a:avLst/>
          </a:prstGeom>
        </p:spPr>
        <p:txBody>
          <a:bodyPr lIns="0" tIns="0" rIns="0" bIns="0"/>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457200" y="273600"/>
            <a:ext cx="8229240" cy="1145160"/>
          </a:xfrm>
          <a:prstGeom prst="rect">
            <a:avLst/>
          </a:prstGeom>
        </p:spPr>
        <p:txBody>
          <a:bodyPr lIns="0" tIns="0" rIns="0" bIns="0" anchor="ctr"/>
          <a:lstStyle/>
          <a:p>
            <a:pPr algn="ctr"/>
            <a:endParaRPr/>
          </a:p>
        </p:txBody>
      </p:sp>
      <p:sp>
        <p:nvSpPr>
          <p:cNvPr id="67"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68"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69" name="PlaceHolder 4"/>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273600"/>
            <a:ext cx="8229240" cy="1145160"/>
          </a:xfrm>
          <a:prstGeom prst="rect">
            <a:avLst/>
          </a:prstGeom>
        </p:spPr>
        <p:txBody>
          <a:bodyPr lIns="0" tIns="0" rIns="0" bIns="0" anchor="ctr"/>
          <a:lstStyle/>
          <a:p>
            <a:pPr algn="ctr"/>
            <a:endParaRPr/>
          </a:p>
        </p:txBody>
      </p:sp>
      <p:sp>
        <p:nvSpPr>
          <p:cNvPr id="71" name="PlaceHolder 2"/>
          <p:cNvSpPr>
            <a:spLocks noGrp="1"/>
          </p:cNvSpPr>
          <p:nvPr>
            <p:ph type="body"/>
          </p:nvPr>
        </p:nvSpPr>
        <p:spPr>
          <a:xfrm>
            <a:off x="457200" y="1604520"/>
            <a:ext cx="8229240" cy="1896840"/>
          </a:xfrm>
          <a:prstGeom prst="rect">
            <a:avLst/>
          </a:prstGeom>
        </p:spPr>
        <p:txBody>
          <a:bodyPr lIns="0" tIns="0" rIns="0" bIns="0"/>
          <a:lstStyle/>
          <a:p>
            <a:endParaRPr/>
          </a:p>
        </p:txBody>
      </p:sp>
      <p:sp>
        <p:nvSpPr>
          <p:cNvPr id="72" name="PlaceHolder 3"/>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457200" y="273600"/>
            <a:ext cx="8229240" cy="1145160"/>
          </a:xfrm>
          <a:prstGeom prst="rect">
            <a:avLst/>
          </a:prstGeom>
        </p:spPr>
        <p:txBody>
          <a:bodyPr lIns="0" tIns="0" rIns="0" bIns="0" anchor="ctr"/>
          <a:lstStyle/>
          <a:p>
            <a:pPr algn="ctr"/>
            <a:endParaRPr/>
          </a:p>
        </p:txBody>
      </p:sp>
      <p:sp>
        <p:nvSpPr>
          <p:cNvPr id="74"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75"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76" name="PlaceHolder 4"/>
          <p:cNvSpPr>
            <a:spLocks noGrp="1"/>
          </p:cNvSpPr>
          <p:nvPr>
            <p:ph type="body"/>
          </p:nvPr>
        </p:nvSpPr>
        <p:spPr>
          <a:xfrm>
            <a:off x="4674240" y="3682080"/>
            <a:ext cx="4015800" cy="1896840"/>
          </a:xfrm>
          <a:prstGeom prst="rect">
            <a:avLst/>
          </a:prstGeom>
        </p:spPr>
        <p:txBody>
          <a:bodyPr lIns="0" tIns="0" rIns="0" bIns="0"/>
          <a:lstStyle/>
          <a:p>
            <a:endParaRPr/>
          </a:p>
        </p:txBody>
      </p:sp>
      <p:sp>
        <p:nvSpPr>
          <p:cNvPr id="77" name="PlaceHolder 5"/>
          <p:cNvSpPr>
            <a:spLocks noGrp="1"/>
          </p:cNvSpPr>
          <p:nvPr>
            <p:ph type="body"/>
          </p:nvPr>
        </p:nvSpPr>
        <p:spPr>
          <a:xfrm>
            <a:off x="457200" y="3682080"/>
            <a:ext cx="4015800" cy="1896840"/>
          </a:xfrm>
          <a:prstGeom prst="rect">
            <a:avLst/>
          </a:prstGeom>
        </p:spPr>
        <p:txBody>
          <a:bodyPr lIns="0" tIns="0" rIns="0" bIns="0"/>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457200" y="273600"/>
            <a:ext cx="8229240" cy="1145160"/>
          </a:xfrm>
          <a:prstGeom prst="rect">
            <a:avLst/>
          </a:prstGeom>
        </p:spPr>
        <p:txBody>
          <a:bodyPr lIns="0" tIns="0" rIns="0" bIns="0" anchor="ctr"/>
          <a:lstStyle/>
          <a:p>
            <a:pPr algn="ctr"/>
            <a:endParaRPr/>
          </a:p>
        </p:txBody>
      </p:sp>
      <p:sp>
        <p:nvSpPr>
          <p:cNvPr id="79" name="PlaceHolder 2"/>
          <p:cNvSpPr>
            <a:spLocks noGrp="1"/>
          </p:cNvSpPr>
          <p:nvPr>
            <p:ph type="body"/>
          </p:nvPr>
        </p:nvSpPr>
        <p:spPr>
          <a:xfrm>
            <a:off x="457200" y="1604520"/>
            <a:ext cx="8229240" cy="3977280"/>
          </a:xfrm>
          <a:prstGeom prst="rect">
            <a:avLst/>
          </a:prstGeom>
        </p:spPr>
        <p:txBody>
          <a:bodyPr lIns="0" tIns="0" rIns="0" bIns="0"/>
          <a:lstStyle/>
          <a:p>
            <a:endParaRPr/>
          </a:p>
        </p:txBody>
      </p:sp>
      <p:sp>
        <p:nvSpPr>
          <p:cNvPr id="80" name="PlaceHolder 3"/>
          <p:cNvSpPr>
            <a:spLocks noGrp="1"/>
          </p:cNvSpPr>
          <p:nvPr>
            <p:ph type="body"/>
          </p:nvPr>
        </p:nvSpPr>
        <p:spPr>
          <a:xfrm>
            <a:off x="457200" y="1604520"/>
            <a:ext cx="8229240" cy="3977280"/>
          </a:xfrm>
          <a:prstGeom prst="rect">
            <a:avLst/>
          </a:prstGeom>
        </p:spPr>
        <p:txBody>
          <a:bodyPr lIns="0" tIns="0" rIns="0" bIns="0"/>
          <a:lstStyle/>
          <a:p>
            <a:endParaRPr/>
          </a:p>
        </p:txBody>
      </p:sp>
      <p:pic>
        <p:nvPicPr>
          <p:cNvPr id="81" name="Obrázek 80"/>
          <p:cNvPicPr/>
          <p:nvPr/>
        </p:nvPicPr>
        <p:blipFill>
          <a:blip r:embed="rId2" cstate="print"/>
          <a:stretch>
            <a:fillRect/>
          </a:stretch>
        </p:blipFill>
        <p:spPr>
          <a:xfrm>
            <a:off x="2079000" y="1604520"/>
            <a:ext cx="4984920" cy="3977280"/>
          </a:xfrm>
          <a:prstGeom prst="rect">
            <a:avLst/>
          </a:prstGeom>
          <a:ln>
            <a:noFill/>
          </a:ln>
        </p:spPr>
      </p:pic>
      <p:pic>
        <p:nvPicPr>
          <p:cNvPr id="82" name="Obrázek 81"/>
          <p:cNvPicPr/>
          <p:nvPr/>
        </p:nvPicPr>
        <p:blipFill>
          <a:blip r:embed="rId2" cstate="print"/>
          <a:stretch>
            <a:fillRect/>
          </a:stretch>
        </p:blipFill>
        <p:spPr>
          <a:xfrm>
            <a:off x="2079000" y="1604520"/>
            <a:ext cx="4984920" cy="3977280"/>
          </a:xfrm>
          <a:prstGeom prst="rect">
            <a:avLst/>
          </a:prstGeom>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endParaRPr lang="en-US"/>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zápatí 3"/>
          <p:cNvSpPr>
            <a:spLocks noGrp="1"/>
          </p:cNvSpPr>
          <p:nvPr>
            <p:ph type="ftr" sz="quarter" idx="10"/>
          </p:nvPr>
        </p:nvSpPr>
        <p:spPr/>
        <p:txBody>
          <a:bodyPr/>
          <a:lstStyle>
            <a:lvl1pPr>
              <a:defRPr/>
            </a:lvl1pPr>
          </a:lstStyle>
          <a:p>
            <a:r>
              <a:rPr lang="cs-CZ"/>
              <a:t>CaverDock 1.0 validation</a:t>
            </a:r>
          </a:p>
        </p:txBody>
      </p:sp>
      <p:sp>
        <p:nvSpPr>
          <p:cNvPr id="5" name="Zástupný symbol pro číslo snímku 4"/>
          <p:cNvSpPr>
            <a:spLocks noGrp="1"/>
          </p:cNvSpPr>
          <p:nvPr>
            <p:ph type="sldNum" sz="quarter" idx="11"/>
          </p:nvPr>
        </p:nvSpPr>
        <p:spPr/>
        <p:txBody>
          <a:bodyPr/>
          <a:lstStyle>
            <a:lvl1pPr>
              <a:defRPr/>
            </a:lvl1pPr>
          </a:lstStyle>
          <a:p>
            <a:fld id="{23BAAE0F-695B-4EBD-B6CC-626CF8CC20A1}" type="slidenum">
              <a:rPr lang="cs-CZ"/>
              <a:pPr/>
              <a:t>‹#›</a:t>
            </a:fld>
            <a:r>
              <a:rPr lang="cs-CZ"/>
              <a:t>/celkem</a:t>
            </a:r>
          </a:p>
        </p:txBody>
      </p:sp>
    </p:spTree>
    <p:extLst>
      <p:ext uri="{BB962C8B-B14F-4D97-AF65-F5344CB8AC3E}">
        <p14:creationId xmlns:p14="http://schemas.microsoft.com/office/powerpoint/2010/main" val="1095913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3600"/>
            <a:ext cx="8229240" cy="1145160"/>
          </a:xfrm>
          <a:prstGeom prst="rect">
            <a:avLst/>
          </a:prstGeom>
        </p:spPr>
        <p:txBody>
          <a:bodyPr lIns="0" tIns="0" rIns="0" bIns="0" anchor="ctr"/>
          <a:lstStyle/>
          <a:p>
            <a:pPr algn="ctr"/>
            <a:endParaRPr/>
          </a:p>
        </p:txBody>
      </p:sp>
      <p:sp>
        <p:nvSpPr>
          <p:cNvPr id="13" name="PlaceHolder 2"/>
          <p:cNvSpPr>
            <a:spLocks noGrp="1"/>
          </p:cNvSpPr>
          <p:nvPr>
            <p:ph type="body"/>
          </p:nvPr>
        </p:nvSpPr>
        <p:spPr>
          <a:xfrm>
            <a:off x="457200" y="1604520"/>
            <a:ext cx="8229240" cy="3977280"/>
          </a:xfrm>
          <a:prstGeom prst="rect">
            <a:avLst/>
          </a:prstGeom>
        </p:spPr>
        <p:txBody>
          <a:bodyPr lIns="0" tIns="0" rIns="0" bIns="0"/>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3600"/>
            <a:ext cx="8229240" cy="1145160"/>
          </a:xfrm>
          <a:prstGeom prst="rect">
            <a:avLst/>
          </a:prstGeom>
        </p:spPr>
        <p:txBody>
          <a:bodyPr lIns="0" tIns="0" rIns="0" bIns="0" anchor="ctr"/>
          <a:lstStyle/>
          <a:p>
            <a:pPr algn="ctr"/>
            <a:endParaRPr/>
          </a:p>
        </p:txBody>
      </p:sp>
      <p:sp>
        <p:nvSpPr>
          <p:cNvPr id="15"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16" name="PlaceHolder 3"/>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7" name="PlaceHolder 1"/>
          <p:cNvSpPr>
            <a:spLocks noGrp="1"/>
          </p:cNvSpPr>
          <p:nvPr>
            <p:ph type="title"/>
          </p:nvPr>
        </p:nvSpPr>
        <p:spPr>
          <a:xfrm>
            <a:off x="457200" y="273600"/>
            <a:ext cx="8229240" cy="1145160"/>
          </a:xfrm>
          <a:prstGeom prst="rect">
            <a:avLst/>
          </a:prstGeom>
        </p:spPr>
        <p:txBody>
          <a:bodyPr lIns="0" tIns="0" rIns="0" bIns="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8" name="PlaceHolder 1"/>
          <p:cNvSpPr>
            <a:spLocks noGrp="1"/>
          </p:cNvSpPr>
          <p:nvPr>
            <p:ph type="subTitle"/>
          </p:nvPr>
        </p:nvSpPr>
        <p:spPr>
          <a:xfrm>
            <a:off x="457200" y="273600"/>
            <a:ext cx="8229240" cy="5308200"/>
          </a:xfrm>
          <a:prstGeom prst="rect">
            <a:avLst/>
          </a:prstGeom>
        </p:spPr>
        <p:txBody>
          <a:bodyPr lIns="0" tIns="0" rIns="0" bIns="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5160"/>
          </a:xfrm>
          <a:prstGeom prst="rect">
            <a:avLst/>
          </a:prstGeom>
        </p:spPr>
        <p:txBody>
          <a:bodyPr lIns="0" tIns="0" rIns="0" bIns="0" anchor="ctr"/>
          <a:lstStyle/>
          <a:p>
            <a:pPr algn="ctr"/>
            <a:endParaRPr/>
          </a:p>
        </p:txBody>
      </p:sp>
      <p:sp>
        <p:nvSpPr>
          <p:cNvPr id="20"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21" name="PlaceHolder 3"/>
          <p:cNvSpPr>
            <a:spLocks noGrp="1"/>
          </p:cNvSpPr>
          <p:nvPr>
            <p:ph type="body"/>
          </p:nvPr>
        </p:nvSpPr>
        <p:spPr>
          <a:xfrm>
            <a:off x="457200" y="3682080"/>
            <a:ext cx="4015800" cy="1896840"/>
          </a:xfrm>
          <a:prstGeom prst="rect">
            <a:avLst/>
          </a:prstGeom>
        </p:spPr>
        <p:txBody>
          <a:bodyPr lIns="0" tIns="0" rIns="0" bIns="0"/>
          <a:lstStyle/>
          <a:p>
            <a:endParaRPr/>
          </a:p>
        </p:txBody>
      </p:sp>
      <p:sp>
        <p:nvSpPr>
          <p:cNvPr id="22" name="PlaceHolder 4"/>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3600"/>
            <a:ext cx="8229240" cy="1145160"/>
          </a:xfrm>
          <a:prstGeom prst="rect">
            <a:avLst/>
          </a:prstGeom>
        </p:spPr>
        <p:txBody>
          <a:bodyPr lIns="0" tIns="0" rIns="0" bIns="0" anchor="ctr"/>
          <a:lstStyle/>
          <a:p>
            <a:pPr algn="ctr"/>
            <a:endParaRPr/>
          </a:p>
        </p:txBody>
      </p:sp>
      <p:sp>
        <p:nvSpPr>
          <p:cNvPr id="24"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25"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26" name="PlaceHolder 4"/>
          <p:cNvSpPr>
            <a:spLocks noGrp="1"/>
          </p:cNvSpPr>
          <p:nvPr>
            <p:ph type="body"/>
          </p:nvPr>
        </p:nvSpPr>
        <p:spPr>
          <a:xfrm>
            <a:off x="4674240" y="3682080"/>
            <a:ext cx="4015800" cy="1896840"/>
          </a:xfrm>
          <a:prstGeom prst="rect">
            <a:avLst/>
          </a:prstGeom>
        </p:spPr>
        <p:txBody>
          <a:bodyPr lIns="0" tIns="0" rIns="0" bIns="0"/>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457200" y="273600"/>
            <a:ext cx="8229240" cy="1145160"/>
          </a:xfrm>
          <a:prstGeom prst="rect">
            <a:avLst/>
          </a:prstGeom>
        </p:spPr>
        <p:txBody>
          <a:bodyPr lIns="0" tIns="0" rIns="0" bIns="0" anchor="ctr"/>
          <a:lstStyle/>
          <a:p>
            <a:pPr algn="ctr"/>
            <a:endParaRPr/>
          </a:p>
        </p:txBody>
      </p:sp>
      <p:sp>
        <p:nvSpPr>
          <p:cNvPr id="28"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29"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30" name="PlaceHolder 4"/>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15"/>
          <p:cNvPicPr/>
          <p:nvPr/>
        </p:nvPicPr>
        <p:blipFill>
          <a:blip r:embed="rId14" cstate="print"/>
          <a:srcRect t="45676" b="17121"/>
          <a:stretch>
            <a:fillRect/>
          </a:stretch>
        </p:blipFill>
        <p:spPr>
          <a:xfrm>
            <a:off x="0" y="0"/>
            <a:ext cx="9143280" cy="936000"/>
          </a:xfrm>
          <a:prstGeom prst="rect">
            <a:avLst/>
          </a:prstGeom>
          <a:ln>
            <a:noFill/>
          </a:ln>
        </p:spPr>
      </p:pic>
      <p:sp>
        <p:nvSpPr>
          <p:cNvPr id="11" name="CustomShape 1"/>
          <p:cNvSpPr/>
          <p:nvPr/>
        </p:nvSpPr>
        <p:spPr>
          <a:xfrm>
            <a:off x="0" y="6354720"/>
            <a:ext cx="9140040" cy="502560"/>
          </a:xfrm>
          <a:prstGeom prst="rect">
            <a:avLst/>
          </a:prstGeom>
          <a:solidFill>
            <a:srgbClr val="4D4D4D"/>
          </a:solidFill>
          <a:ln>
            <a:noFill/>
          </a:ln>
        </p:spPr>
      </p:sp>
      <p:sp>
        <p:nvSpPr>
          <p:cNvPr id="2" name="Line 2"/>
          <p:cNvSpPr/>
          <p:nvPr/>
        </p:nvSpPr>
        <p:spPr>
          <a:xfrm>
            <a:off x="0" y="6332400"/>
            <a:ext cx="9144000" cy="0"/>
          </a:xfrm>
          <a:prstGeom prst="line">
            <a:avLst/>
          </a:prstGeom>
          <a:ln w="19080">
            <a:solidFill>
              <a:srgbClr val="B4B4B4"/>
            </a:solidFill>
            <a:round/>
          </a:ln>
        </p:spPr>
      </p:sp>
      <p:pic>
        <p:nvPicPr>
          <p:cNvPr id="3" name="Picture 17"/>
          <p:cNvPicPr/>
          <p:nvPr/>
        </p:nvPicPr>
        <p:blipFill>
          <a:blip r:embed="rId14" cstate="print"/>
          <a:srcRect t="11404" b="14263"/>
          <a:stretch>
            <a:fillRect/>
          </a:stretch>
        </p:blipFill>
        <p:spPr>
          <a:xfrm>
            <a:off x="0" y="0"/>
            <a:ext cx="9143280" cy="1872360"/>
          </a:xfrm>
          <a:prstGeom prst="rect">
            <a:avLst/>
          </a:prstGeom>
          <a:ln>
            <a:noFill/>
          </a:ln>
        </p:spPr>
      </p:pic>
      <p:sp>
        <p:nvSpPr>
          <p:cNvPr id="4" name="Line 3"/>
          <p:cNvSpPr/>
          <p:nvPr/>
        </p:nvSpPr>
        <p:spPr>
          <a:xfrm>
            <a:off x="0" y="1869840"/>
            <a:ext cx="9144000" cy="0"/>
          </a:xfrm>
          <a:prstGeom prst="line">
            <a:avLst/>
          </a:prstGeom>
          <a:ln w="19080">
            <a:solidFill>
              <a:srgbClr val="B4B4B4"/>
            </a:solidFill>
            <a:round/>
          </a:ln>
        </p:spPr>
      </p:sp>
      <p:sp>
        <p:nvSpPr>
          <p:cNvPr id="5" name="CustomShape 4"/>
          <p:cNvSpPr/>
          <p:nvPr/>
        </p:nvSpPr>
        <p:spPr>
          <a:xfrm>
            <a:off x="0" y="6354720"/>
            <a:ext cx="9140040" cy="502560"/>
          </a:xfrm>
          <a:prstGeom prst="rect">
            <a:avLst/>
          </a:prstGeom>
          <a:solidFill>
            <a:srgbClr val="4D4D4D"/>
          </a:solidFill>
          <a:ln>
            <a:noFill/>
          </a:ln>
        </p:spPr>
      </p:sp>
      <p:sp>
        <p:nvSpPr>
          <p:cNvPr id="6" name="Line 5"/>
          <p:cNvSpPr/>
          <p:nvPr/>
        </p:nvSpPr>
        <p:spPr>
          <a:xfrm>
            <a:off x="0" y="6332400"/>
            <a:ext cx="9144000" cy="0"/>
          </a:xfrm>
          <a:prstGeom prst="line">
            <a:avLst/>
          </a:prstGeom>
          <a:ln w="19080">
            <a:solidFill>
              <a:srgbClr val="B4B4B4"/>
            </a:solidFill>
            <a:round/>
          </a:ln>
        </p:spPr>
      </p:sp>
      <p:pic>
        <p:nvPicPr>
          <p:cNvPr id="7" name="Picture 14"/>
          <p:cNvPicPr/>
          <p:nvPr/>
        </p:nvPicPr>
        <p:blipFill>
          <a:blip r:embed="rId15" cstate="print"/>
          <a:stretch>
            <a:fillRect/>
          </a:stretch>
        </p:blipFill>
        <p:spPr>
          <a:xfrm>
            <a:off x="158760" y="263520"/>
            <a:ext cx="5430240" cy="1632960"/>
          </a:xfrm>
          <a:prstGeom prst="rect">
            <a:avLst/>
          </a:prstGeom>
          <a:ln>
            <a:noFill/>
          </a:ln>
        </p:spPr>
      </p:pic>
      <p:sp>
        <p:nvSpPr>
          <p:cNvPr id="8" name="PlaceHolder 6"/>
          <p:cNvSpPr>
            <a:spLocks noGrp="1"/>
          </p:cNvSpPr>
          <p:nvPr>
            <p:ph type="title"/>
          </p:nvPr>
        </p:nvSpPr>
        <p:spPr>
          <a:xfrm>
            <a:off x="719280" y="179280"/>
            <a:ext cx="7592400" cy="539280"/>
          </a:xfrm>
          <a:prstGeom prst="rect">
            <a:avLst/>
          </a:prstGeom>
        </p:spPr>
        <p:txBody>
          <a:bodyPr lIns="0" tIns="0" rIns="0" bIns="0" anchor="ctr"/>
          <a:lstStyle/>
          <a:p>
            <a:r>
              <a:rPr lang="en-US">
                <a:latin typeface="Arial"/>
              </a:rPr>
              <a:t>Click to edit the title text format</a:t>
            </a:r>
            <a:endParaRPr/>
          </a:p>
        </p:txBody>
      </p:sp>
      <p:sp>
        <p:nvSpPr>
          <p:cNvPr id="9" name="PlaceHolder 7"/>
          <p:cNvSpPr>
            <a:spLocks noGrp="1"/>
          </p:cNvSpPr>
          <p:nvPr>
            <p:ph type="body"/>
          </p:nvPr>
        </p:nvSpPr>
        <p:spPr>
          <a:xfrm>
            <a:off x="457200" y="1604520"/>
            <a:ext cx="8229240" cy="3977280"/>
          </a:xfrm>
          <a:prstGeom prst="rect">
            <a:avLst/>
          </a:prstGeom>
        </p:spPr>
        <p:txBody>
          <a:bodyPr lIns="0" tIns="0" rIns="0" bIns="0"/>
          <a:lstStyle/>
          <a:p>
            <a:pPr>
              <a:buSzPct val="45000"/>
              <a:buFont typeface="StarSymbol"/>
              <a:buChar char=""/>
            </a:pPr>
            <a:r>
              <a:rPr lang="en-US" sz="3200">
                <a:latin typeface="Arial"/>
              </a:rPr>
              <a:t>Click to edit the outline text format</a:t>
            </a:r>
            <a:endParaRPr/>
          </a:p>
          <a:p>
            <a:pPr lvl="1">
              <a:buSzPct val="75000"/>
              <a:buFont typeface="StarSymbol"/>
              <a:buChar char=""/>
            </a:pPr>
            <a:r>
              <a:rPr lang="en-US" sz="2800">
                <a:latin typeface="Arial"/>
              </a:rPr>
              <a:t>Second Outline Level</a:t>
            </a:r>
            <a:endParaRPr/>
          </a:p>
          <a:p>
            <a:pPr lvl="2">
              <a:buSzPct val="45000"/>
              <a:buFont typeface="StarSymbol"/>
              <a:buChar char=""/>
            </a:pPr>
            <a:r>
              <a:rPr lang="en-US" sz="2400">
                <a:latin typeface="Arial"/>
              </a:rPr>
              <a:t>Third Outline Level</a:t>
            </a:r>
            <a:endParaRPr/>
          </a:p>
          <a:p>
            <a:pPr lvl="3">
              <a:buSzPct val="75000"/>
              <a:buFont typeface="StarSymbol"/>
              <a:buChar char=""/>
            </a:pPr>
            <a:r>
              <a:rPr lang="en-US" sz="2000">
                <a:latin typeface="Arial"/>
              </a:rPr>
              <a:t>Fourth Outline Level</a:t>
            </a:r>
            <a:endParaRPr/>
          </a:p>
          <a:p>
            <a:pPr lvl="4">
              <a:buSzPct val="45000"/>
              <a:buFont typeface="StarSymbol"/>
              <a:buChar char=""/>
            </a:pPr>
            <a:r>
              <a:rPr lang="en-US" sz="2000">
                <a:latin typeface="Arial"/>
              </a:rPr>
              <a:t>Fifth Outline Level</a:t>
            </a:r>
            <a:endParaRPr/>
          </a:p>
          <a:p>
            <a:pPr lvl="5">
              <a:buSzPct val="45000"/>
              <a:buFont typeface="StarSymbol"/>
              <a:buChar char=""/>
            </a:pPr>
            <a:r>
              <a:rPr lang="en-US" sz="2000">
                <a:latin typeface="Arial"/>
              </a:rPr>
              <a:t>Sixth Outline Level</a:t>
            </a:r>
            <a:endParaRPr/>
          </a:p>
          <a:p>
            <a:pPr lvl="6">
              <a:buSzPct val="45000"/>
              <a:buFont typeface="StarSymbol"/>
              <a:buChar char=""/>
            </a:pPr>
            <a:r>
              <a:rPr lang="en-US" sz="2000">
                <a:latin typeface="Arial"/>
              </a:rPr>
              <a:t>Seventh Outline Level</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4" name="Picture 15"/>
          <p:cNvPicPr/>
          <p:nvPr/>
        </p:nvPicPr>
        <p:blipFill>
          <a:blip r:embed="rId15" cstate="print"/>
          <a:srcRect t="45676" b="17121"/>
          <a:stretch>
            <a:fillRect/>
          </a:stretch>
        </p:blipFill>
        <p:spPr>
          <a:xfrm>
            <a:off x="0" y="0"/>
            <a:ext cx="9143280" cy="936000"/>
          </a:xfrm>
          <a:prstGeom prst="rect">
            <a:avLst/>
          </a:prstGeom>
          <a:ln>
            <a:noFill/>
          </a:ln>
        </p:spPr>
      </p:pic>
      <p:sp>
        <p:nvSpPr>
          <p:cNvPr id="45" name="CustomShape 1"/>
          <p:cNvSpPr/>
          <p:nvPr/>
        </p:nvSpPr>
        <p:spPr>
          <a:xfrm>
            <a:off x="0" y="6354720"/>
            <a:ext cx="9140040" cy="502560"/>
          </a:xfrm>
          <a:prstGeom prst="rect">
            <a:avLst/>
          </a:prstGeom>
          <a:solidFill>
            <a:srgbClr val="4D4D4D"/>
          </a:solidFill>
          <a:ln>
            <a:noFill/>
          </a:ln>
        </p:spPr>
      </p:sp>
      <p:sp>
        <p:nvSpPr>
          <p:cNvPr id="46" name="Line 2"/>
          <p:cNvSpPr/>
          <p:nvPr/>
        </p:nvSpPr>
        <p:spPr>
          <a:xfrm>
            <a:off x="0" y="6332400"/>
            <a:ext cx="9144000" cy="0"/>
          </a:xfrm>
          <a:prstGeom prst="line">
            <a:avLst/>
          </a:prstGeom>
          <a:ln w="19080">
            <a:solidFill>
              <a:srgbClr val="B4B4B4"/>
            </a:solidFill>
            <a:round/>
          </a:ln>
        </p:spPr>
      </p:sp>
      <p:sp>
        <p:nvSpPr>
          <p:cNvPr id="47" name="PlaceHolder 3"/>
          <p:cNvSpPr>
            <a:spLocks noGrp="1"/>
          </p:cNvSpPr>
          <p:nvPr>
            <p:ph type="title"/>
          </p:nvPr>
        </p:nvSpPr>
        <p:spPr>
          <a:xfrm>
            <a:off x="457200" y="273600"/>
            <a:ext cx="8229240" cy="1144800"/>
          </a:xfrm>
          <a:prstGeom prst="rect">
            <a:avLst/>
          </a:prstGeom>
        </p:spPr>
        <p:txBody>
          <a:bodyPr lIns="0" tIns="0" rIns="0" bIns="0" anchor="ctr"/>
          <a:lstStyle/>
          <a:p>
            <a:pPr algn="ctr"/>
            <a:r>
              <a:rPr lang="en-US" sz="4400">
                <a:latin typeface="Arial"/>
              </a:rPr>
              <a:t>Click to edit the title text format</a:t>
            </a:r>
            <a:endParaRPr/>
          </a:p>
        </p:txBody>
      </p:sp>
      <p:sp>
        <p:nvSpPr>
          <p:cNvPr id="48" name="PlaceHolder 4"/>
          <p:cNvSpPr>
            <a:spLocks noGrp="1"/>
          </p:cNvSpPr>
          <p:nvPr>
            <p:ph type="body"/>
          </p:nvPr>
        </p:nvSpPr>
        <p:spPr>
          <a:xfrm>
            <a:off x="457200" y="1604520"/>
            <a:ext cx="8229240" cy="3977280"/>
          </a:xfrm>
          <a:prstGeom prst="rect">
            <a:avLst/>
          </a:prstGeom>
        </p:spPr>
        <p:txBody>
          <a:bodyPr lIns="0" tIns="0" rIns="0" bIns="0"/>
          <a:lstStyle/>
          <a:p>
            <a:pPr>
              <a:buSzPct val="45000"/>
              <a:buFont typeface="StarSymbol"/>
              <a:buChar char=""/>
            </a:pPr>
            <a:r>
              <a:rPr lang="en-US" sz="3200">
                <a:latin typeface="Arial"/>
              </a:rPr>
              <a:t>Click to edit the outline text format</a:t>
            </a:r>
            <a:endParaRPr/>
          </a:p>
          <a:p>
            <a:pPr lvl="1">
              <a:buSzPct val="75000"/>
              <a:buFont typeface="StarSymbol"/>
              <a:buChar char=""/>
            </a:pPr>
            <a:r>
              <a:rPr lang="en-US" sz="2800">
                <a:latin typeface="Arial"/>
              </a:rPr>
              <a:t>Second Outline Level</a:t>
            </a:r>
            <a:endParaRPr/>
          </a:p>
          <a:p>
            <a:pPr lvl="2">
              <a:buSzPct val="45000"/>
              <a:buFont typeface="StarSymbol"/>
              <a:buChar char=""/>
            </a:pPr>
            <a:r>
              <a:rPr lang="en-US" sz="2400">
                <a:latin typeface="Arial"/>
              </a:rPr>
              <a:t>Third Outline Level</a:t>
            </a:r>
            <a:endParaRPr/>
          </a:p>
          <a:p>
            <a:pPr lvl="3">
              <a:buSzPct val="75000"/>
              <a:buFont typeface="StarSymbol"/>
              <a:buChar char=""/>
            </a:pPr>
            <a:r>
              <a:rPr lang="en-US" sz="2000">
                <a:latin typeface="Arial"/>
              </a:rPr>
              <a:t>Fourth Outline Level</a:t>
            </a:r>
            <a:endParaRPr/>
          </a:p>
          <a:p>
            <a:pPr lvl="4">
              <a:buSzPct val="45000"/>
              <a:buFont typeface="StarSymbol"/>
              <a:buChar char=""/>
            </a:pPr>
            <a:r>
              <a:rPr lang="en-US" sz="2000">
                <a:latin typeface="Arial"/>
              </a:rPr>
              <a:t>Fifth Outline Level</a:t>
            </a:r>
            <a:endParaRPr/>
          </a:p>
          <a:p>
            <a:pPr lvl="5">
              <a:buSzPct val="45000"/>
              <a:buFont typeface="StarSymbol"/>
              <a:buChar char=""/>
            </a:pPr>
            <a:r>
              <a:rPr lang="en-US" sz="2000">
                <a:latin typeface="Arial"/>
              </a:rPr>
              <a:t>Sixth Outline Level</a:t>
            </a:r>
            <a:endParaRPr/>
          </a:p>
          <a:p>
            <a:pPr lvl="6">
              <a:buSzPct val="45000"/>
              <a:buFont typeface="StarSymbol"/>
              <a:buChar char=""/>
            </a:pPr>
            <a:r>
              <a:rPr lang="en-US" sz="2000">
                <a:latin typeface="Arial"/>
              </a:rPr>
              <a:t>Seventh Outline Level</a:t>
            </a:r>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5.xml"/><Relationship Id="rId5" Type="http://schemas.openxmlformats.org/officeDocument/2006/relationships/image" Target="../media/image39.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5.xml"/><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5.xml"/><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gif"/></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25.xm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13.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3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25.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 Id="rId9" Type="http://schemas.openxmlformats.org/officeDocument/2006/relationships/image" Target="../media/image66.png"/></Relationships>
</file>

<file path=ppt/slides/_rels/slide3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25.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 Id="rId9" Type="http://schemas.openxmlformats.org/officeDocument/2006/relationships/image" Target="../media/image66.png"/></Relationships>
</file>

<file path=ppt/slides/_rels/slide3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 Id="rId9" Type="http://schemas.openxmlformats.org/officeDocument/2006/relationships/image" Target="../media/image66.png"/></Relationships>
</file>

<file path=ppt/slides/_rels/slide3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25.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 Id="rId9" Type="http://schemas.openxmlformats.org/officeDocument/2006/relationships/image" Target="../media/image66.png"/></Relationships>
</file>

<file path=ppt/slides/_rels/slide3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 Id="rId9" Type="http://schemas.openxmlformats.org/officeDocument/2006/relationships/image" Target="../media/image66.png"/></Relationships>
</file>

<file path=ppt/slides/_rels/slide3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25.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 Id="rId9" Type="http://schemas.openxmlformats.org/officeDocument/2006/relationships/image" Target="../media/image66.png"/></Relationships>
</file>

<file path=ppt/slides/_rels/slide3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25.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 Id="rId9" Type="http://schemas.openxmlformats.org/officeDocument/2006/relationships/image" Target="../media/image66.png"/></Relationships>
</file>

<file path=ppt/slides/_rels/slide3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25.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 Id="rId9" Type="http://schemas.openxmlformats.org/officeDocument/2006/relationships/image" Target="../media/image66.png"/></Relationships>
</file>

<file path=ppt/slides/_rels/slide3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 Id="rId9" Type="http://schemas.openxmlformats.org/officeDocument/2006/relationships/image" Target="../media/image66.png"/></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eg"/><Relationship Id="rId18" Type="http://schemas.openxmlformats.org/officeDocument/2006/relationships/image" Target="../media/image29.jpeg"/><Relationship Id="rId3" Type="http://schemas.openxmlformats.org/officeDocument/2006/relationships/image" Target="../media/image14.png"/><Relationship Id="rId21" Type="http://schemas.openxmlformats.org/officeDocument/2006/relationships/image" Target="../media/image32.jpe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8.jpeg"/><Relationship Id="rId2" Type="http://schemas.openxmlformats.org/officeDocument/2006/relationships/image" Target="../media/image13.jpeg"/><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jpeg"/><Relationship Id="rId15" Type="http://schemas.openxmlformats.org/officeDocument/2006/relationships/image" Target="../media/image26.png"/><Relationship Id="rId10" Type="http://schemas.openxmlformats.org/officeDocument/2006/relationships/image" Target="../media/image21.jpeg"/><Relationship Id="rId19" Type="http://schemas.openxmlformats.org/officeDocument/2006/relationships/image" Target="../media/image30.jpeg"/><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 Id="rId22" Type="http://schemas.openxmlformats.org/officeDocument/2006/relationships/image" Target="../media/image33.jpeg"/></Relationships>
</file>

<file path=ppt/slides/_rels/slide4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 Id="rId9"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25.xml"/><Relationship Id="rId5" Type="http://schemas.openxmlformats.org/officeDocument/2006/relationships/image" Target="../media/image69.png"/><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25.xml"/><Relationship Id="rId6" Type="http://schemas.openxmlformats.org/officeDocument/2006/relationships/image" Target="../media/image72.gif"/><Relationship Id="rId5" Type="http://schemas.openxmlformats.org/officeDocument/2006/relationships/chart" Target="../charts/chart1.xml"/><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25.xml"/><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2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25.xml"/><Relationship Id="rId4" Type="http://schemas.openxmlformats.org/officeDocument/2006/relationships/image" Target="../media/image79.png"/></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7.xml"/><Relationship Id="rId1" Type="http://schemas.openxmlformats.org/officeDocument/2006/relationships/slideLayout" Target="../slideLayouts/slideLayout25.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38.xml"/><Relationship Id="rId1" Type="http://schemas.openxmlformats.org/officeDocument/2006/relationships/slideLayout" Target="../slideLayouts/slideLayout25.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35.jpg"/></Relationships>
</file>

<file path=ppt/slides/_rels/slide5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8.png"/><Relationship Id="rId7" Type="http://schemas.openxmlformats.org/officeDocument/2006/relationships/image" Target="../media/image81.png"/><Relationship Id="rId2" Type="http://schemas.openxmlformats.org/officeDocument/2006/relationships/notesSlide" Target="../notesSlides/notesSlide39.xml"/><Relationship Id="rId1" Type="http://schemas.openxmlformats.org/officeDocument/2006/relationships/slideLayout" Target="../slideLayouts/slideLayout2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84.png"/><Relationship Id="rId9" Type="http://schemas.openxmlformats.org/officeDocument/2006/relationships/image" Target="../media/image83.png"/></Relationships>
</file>

<file path=ppt/slides/_rels/slide5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40.xml"/><Relationship Id="rId1" Type="http://schemas.openxmlformats.org/officeDocument/2006/relationships/slideLayout" Target="../slideLayouts/slideLayout25.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svg"/><Relationship Id="rId9" Type="http://schemas.openxmlformats.org/officeDocument/2006/relationships/image" Target="../media/image91.png"/></Relationships>
</file>

<file path=ppt/slides/_rels/slide52.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8.jp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53.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jpeg"/><Relationship Id="rId7" Type="http://schemas.openxmlformats.org/officeDocument/2006/relationships/image" Target="../media/image98.jp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54.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image" Target="../media/image103.tiff"/><Relationship Id="rId5" Type="http://schemas.openxmlformats.org/officeDocument/2006/relationships/image" Target="../media/image102.png"/><Relationship Id="rId4" Type="http://schemas.openxmlformats.org/officeDocument/2006/relationships/image" Target="../media/image101.png"/><Relationship Id="rId9" Type="http://schemas.openxmlformats.org/officeDocument/2006/relationships/image" Target="../media/image106.png"/></Relationships>
</file>

<file path=ppt/slides/_rels/slide55.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44.xml"/><Relationship Id="rId1" Type="http://schemas.openxmlformats.org/officeDocument/2006/relationships/slideLayout" Target="../slideLayouts/slideLayout25.xml"/><Relationship Id="rId6" Type="http://schemas.openxmlformats.org/officeDocument/2006/relationships/image" Target="../media/image110.png"/><Relationship Id="rId5" Type="http://schemas.openxmlformats.org/officeDocument/2006/relationships/image" Target="../media/image109.png"/><Relationship Id="rId10" Type="http://schemas.openxmlformats.org/officeDocument/2006/relationships/image" Target="../media/image113.png"/><Relationship Id="rId4" Type="http://schemas.openxmlformats.org/officeDocument/2006/relationships/image" Target="../media/image108.png"/><Relationship Id="rId9" Type="http://schemas.openxmlformats.org/officeDocument/2006/relationships/image" Target="../media/image3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CustomShape 1"/>
          <p:cNvSpPr/>
          <p:nvPr/>
        </p:nvSpPr>
        <p:spPr>
          <a:xfrm>
            <a:off x="1180867" y="2956320"/>
            <a:ext cx="7243853" cy="1799640"/>
          </a:xfrm>
          <a:prstGeom prst="rect">
            <a:avLst/>
          </a:prstGeom>
          <a:noFill/>
          <a:ln>
            <a:noFill/>
          </a:ln>
        </p:spPr>
        <p:txBody>
          <a:bodyPr lIns="0" tIns="0" rIns="0" bIns="0"/>
          <a:lstStyle/>
          <a:p>
            <a:pPr algn="ctr"/>
            <a:r>
              <a:rPr lang="en-US" sz="3200" dirty="0">
                <a:solidFill>
                  <a:srgbClr val="000000"/>
                </a:solidFill>
                <a:latin typeface="Tahoma"/>
              </a:rPr>
              <a:t>Anal</a:t>
            </a:r>
            <a:r>
              <a:rPr lang="cs-CZ" sz="3200" dirty="0" err="1">
                <a:solidFill>
                  <a:srgbClr val="000000"/>
                </a:solidFill>
                <a:latin typeface="Tahoma"/>
              </a:rPr>
              <a:t>ýza</a:t>
            </a:r>
            <a:r>
              <a:rPr lang="cs-CZ" sz="3200" dirty="0">
                <a:solidFill>
                  <a:srgbClr val="000000"/>
                </a:solidFill>
                <a:latin typeface="Tahoma"/>
              </a:rPr>
              <a:t> transportních cest v enzymech</a:t>
            </a:r>
            <a:endParaRPr sz="3200" dirty="0"/>
          </a:p>
        </p:txBody>
      </p:sp>
      <p:sp>
        <p:nvSpPr>
          <p:cNvPr id="89" name="CustomShape 2"/>
          <p:cNvSpPr/>
          <p:nvPr/>
        </p:nvSpPr>
        <p:spPr>
          <a:xfrm>
            <a:off x="719280" y="3934080"/>
            <a:ext cx="7628760" cy="1439280"/>
          </a:xfrm>
          <a:prstGeom prst="rect">
            <a:avLst/>
          </a:prstGeom>
          <a:noFill/>
          <a:ln>
            <a:noFill/>
          </a:ln>
        </p:spPr>
        <p:txBody>
          <a:bodyPr lIns="0" tIns="0" rIns="0" bIns="0"/>
          <a:lstStyle/>
          <a:p>
            <a:pPr algn="ctr">
              <a:lnSpc>
                <a:spcPct val="100000"/>
              </a:lnSpc>
            </a:pPr>
            <a:r>
              <a:rPr lang="en-US" sz="2200" u="sng" dirty="0">
                <a:latin typeface="Tahoma"/>
              </a:rPr>
              <a:t>David </a:t>
            </a:r>
            <a:r>
              <a:rPr lang="en-US" sz="2200" u="sng" dirty="0" err="1">
                <a:latin typeface="Tahoma"/>
              </a:rPr>
              <a:t>Bedn</a:t>
            </a:r>
            <a:r>
              <a:rPr lang="cs-CZ" sz="2200" u="sng" dirty="0" err="1">
                <a:latin typeface="Tahoma"/>
              </a:rPr>
              <a:t>ář</a:t>
            </a:r>
            <a:r>
              <a:rPr lang="cs-CZ" sz="2200" dirty="0">
                <a:latin typeface="Tahoma"/>
              </a:rPr>
              <a:t>, </a:t>
            </a:r>
            <a:r>
              <a:rPr lang="cs-CZ" sz="2200" dirty="0">
                <a:solidFill>
                  <a:srgbClr val="000000"/>
                </a:solidFill>
                <a:latin typeface="Tahoma"/>
              </a:rPr>
              <a:t>Jiří </a:t>
            </a:r>
            <a:r>
              <a:rPr lang="cs-CZ" sz="2200" dirty="0" err="1">
                <a:solidFill>
                  <a:srgbClr val="000000"/>
                </a:solidFill>
                <a:latin typeface="Tahoma"/>
              </a:rPr>
              <a:t>Filipovič</a:t>
            </a:r>
            <a:r>
              <a:rPr lang="cs-CZ" sz="2200" dirty="0">
                <a:solidFill>
                  <a:srgbClr val="000000"/>
                </a:solidFill>
                <a:latin typeface="Tahoma"/>
              </a:rPr>
              <a:t>, Ondřej Vávra, </a:t>
            </a:r>
          </a:p>
          <a:p>
            <a:pPr algn="ctr">
              <a:lnSpc>
                <a:spcPct val="100000"/>
              </a:lnSpc>
            </a:pPr>
            <a:r>
              <a:rPr lang="cs-CZ" sz="2200" dirty="0">
                <a:solidFill>
                  <a:srgbClr val="000000"/>
                </a:solidFill>
                <a:latin typeface="Tahoma"/>
              </a:rPr>
              <a:t>Jan Štourač, Luděk Matyska, Jiří Damborský</a:t>
            </a:r>
            <a:endParaRPr sz="2200" dirty="0"/>
          </a:p>
        </p:txBody>
      </p:sp>
      <p:sp>
        <p:nvSpPr>
          <p:cNvPr id="90" name="CustomShape 3"/>
          <p:cNvSpPr/>
          <p:nvPr/>
        </p:nvSpPr>
        <p:spPr>
          <a:xfrm>
            <a:off x="0" y="5114319"/>
            <a:ext cx="9144000" cy="1236801"/>
          </a:xfrm>
          <a:prstGeom prst="rect">
            <a:avLst/>
          </a:prstGeom>
          <a:noFill/>
          <a:ln>
            <a:noFill/>
          </a:ln>
        </p:spPr>
        <p:txBody>
          <a:bodyPr lIns="0" tIns="0" rIns="0" bIns="0"/>
          <a:lstStyle/>
          <a:p>
            <a:pPr algn="ctr">
              <a:lnSpc>
                <a:spcPct val="150000"/>
              </a:lnSpc>
            </a:pPr>
            <a:r>
              <a:rPr lang="cs-CZ" sz="1600" dirty="0">
                <a:solidFill>
                  <a:srgbClr val="000000"/>
                </a:solidFill>
                <a:latin typeface="Tahoma" panose="020B0604030504040204" pitchFamily="34" charset="0"/>
                <a:ea typeface="Tahoma" panose="020B0604030504040204" pitchFamily="34" charset="0"/>
                <a:cs typeface="Tahoma" panose="020B0604030504040204" pitchFamily="34" charset="0"/>
              </a:rPr>
              <a:t>Ústav experimentální biologie </a:t>
            </a: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a RECETOX, Masaryk</a:t>
            </a:r>
            <a:r>
              <a:rPr lang="cs-CZ" sz="1600" dirty="0">
                <a:solidFill>
                  <a:srgbClr val="000000"/>
                </a:solidFill>
                <a:latin typeface="Tahoma" panose="020B0604030504040204" pitchFamily="34" charset="0"/>
                <a:ea typeface="Tahoma" panose="020B0604030504040204" pitchFamily="34" charset="0"/>
                <a:cs typeface="Tahoma" panose="020B0604030504040204" pitchFamily="34" charset="0"/>
              </a:rPr>
              <a:t>ova</a:t>
            </a: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cs-CZ" sz="1600" dirty="0">
                <a:solidFill>
                  <a:srgbClr val="000000"/>
                </a:solidFill>
                <a:latin typeface="Tahoma" panose="020B0604030504040204" pitchFamily="34" charset="0"/>
                <a:ea typeface="Tahoma" panose="020B0604030504040204" pitchFamily="34" charset="0"/>
                <a:cs typeface="Tahoma" panose="020B0604030504040204" pitchFamily="34" charset="0"/>
              </a:rPr>
              <a:t>u</a:t>
            </a:r>
            <a:r>
              <a:rPr lang="en-US" sz="1600" dirty="0" err="1">
                <a:solidFill>
                  <a:srgbClr val="000000"/>
                </a:solidFill>
                <a:latin typeface="Tahoma" panose="020B0604030504040204" pitchFamily="34" charset="0"/>
                <a:ea typeface="Tahoma" panose="020B0604030504040204" pitchFamily="34" charset="0"/>
                <a:cs typeface="Tahoma" panose="020B0604030504040204" pitchFamily="34" charset="0"/>
              </a:rPr>
              <a:t>niver</a:t>
            </a:r>
            <a:r>
              <a:rPr lang="cs-CZ" sz="1600" dirty="0" err="1">
                <a:solidFill>
                  <a:srgbClr val="000000"/>
                </a:solidFill>
                <a:latin typeface="Tahoma" panose="020B0604030504040204" pitchFamily="34" charset="0"/>
                <a:ea typeface="Tahoma" panose="020B0604030504040204" pitchFamily="34" charset="0"/>
                <a:cs typeface="Tahoma" panose="020B0604030504040204" pitchFamily="34" charset="0"/>
              </a:rPr>
              <a:t>zi</a:t>
            </a: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t</a:t>
            </a:r>
            <a:r>
              <a:rPr lang="cs-CZ" sz="1600" dirty="0">
                <a:solidFill>
                  <a:srgbClr val="000000"/>
                </a:solidFill>
                <a:latin typeface="Tahoma" panose="020B0604030504040204" pitchFamily="34" charset="0"/>
                <a:ea typeface="Tahoma" panose="020B0604030504040204" pitchFamily="34" charset="0"/>
                <a:cs typeface="Tahoma" panose="020B0604030504040204" pitchFamily="34" charset="0"/>
              </a:rPr>
              <a:t>a</a:t>
            </a: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 Brno</a:t>
            </a:r>
          </a:p>
          <a:p>
            <a:pPr algn="ctr">
              <a:lnSpc>
                <a:spcPct val="150000"/>
              </a:lnSpc>
            </a:pP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cs-CZ" sz="1600" dirty="0">
                <a:solidFill>
                  <a:srgbClr val="000000"/>
                </a:solidFill>
                <a:latin typeface="Tahoma" panose="020B0604030504040204" pitchFamily="34" charset="0"/>
                <a:ea typeface="Tahoma" panose="020B0604030504040204" pitchFamily="34" charset="0"/>
                <a:cs typeface="Tahoma" panose="020B0604030504040204" pitchFamily="34" charset="0"/>
              </a:rPr>
              <a:t>Mezinárodní centrum klinického výzkumu</a:t>
            </a: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cs-CZ" sz="1600" dirty="0">
                <a:solidFill>
                  <a:srgbClr val="000000"/>
                </a:solidFill>
                <a:latin typeface="Tahoma" panose="020B0604030504040204" pitchFamily="34" charset="0"/>
                <a:ea typeface="Tahoma" panose="020B0604030504040204" pitchFamily="34" charset="0"/>
                <a:cs typeface="Tahoma" panose="020B0604030504040204" pitchFamily="34" charset="0"/>
              </a:rPr>
              <a:t>Fakultní nemocnice u sv. Anny</a:t>
            </a: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 Brno</a:t>
            </a:r>
            <a:endParaRPr lang="cs-CZ" sz="16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en-US" sz="1600" dirty="0" err="1">
                <a:solidFill>
                  <a:srgbClr val="000000"/>
                </a:solidFill>
                <a:latin typeface="Tahoma" panose="020B0604030504040204" pitchFamily="34" charset="0"/>
                <a:ea typeface="Tahoma" panose="020B0604030504040204" pitchFamily="34" charset="0"/>
                <a:cs typeface="Tahoma" panose="020B0604030504040204" pitchFamily="34" charset="0"/>
              </a:rPr>
              <a:t>Ústav</a:t>
            </a: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000000"/>
                </a:solidFill>
                <a:latin typeface="Tahoma" panose="020B0604030504040204" pitchFamily="34" charset="0"/>
                <a:ea typeface="Tahoma" panose="020B0604030504040204" pitchFamily="34" charset="0"/>
                <a:cs typeface="Tahoma" panose="020B0604030504040204" pitchFamily="34" charset="0"/>
              </a:rPr>
              <a:t>výpočetní</a:t>
            </a: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000000"/>
                </a:solidFill>
                <a:latin typeface="Tahoma" panose="020B0604030504040204" pitchFamily="34" charset="0"/>
                <a:ea typeface="Tahoma" panose="020B0604030504040204" pitchFamily="34" charset="0"/>
                <a:cs typeface="Tahoma" panose="020B0604030504040204" pitchFamily="34" charset="0"/>
              </a:rPr>
              <a:t>techniky</a:t>
            </a:r>
            <a:r>
              <a:rPr lang="cs-CZ" sz="1600">
                <a:solidFill>
                  <a:srgbClr val="000000"/>
                </a:solidFill>
                <a:latin typeface="Tahoma" panose="020B0604030504040204" pitchFamily="34" charset="0"/>
                <a:ea typeface="Tahoma" panose="020B0604030504040204" pitchFamily="34" charset="0"/>
                <a:cs typeface="Tahoma" panose="020B0604030504040204" pitchFamily="34" charset="0"/>
              </a:rPr>
              <a:t>,</a:t>
            </a:r>
            <a:r>
              <a:rPr lang="en-US" sz="160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Masaryk</a:t>
            </a:r>
            <a:r>
              <a:rPr lang="cs-CZ" sz="1600" dirty="0">
                <a:solidFill>
                  <a:srgbClr val="000000"/>
                </a:solidFill>
                <a:latin typeface="Tahoma" panose="020B0604030504040204" pitchFamily="34" charset="0"/>
                <a:ea typeface="Tahoma" panose="020B0604030504040204" pitchFamily="34" charset="0"/>
                <a:cs typeface="Tahoma" panose="020B0604030504040204" pitchFamily="34" charset="0"/>
              </a:rPr>
              <a:t>ova</a:t>
            </a: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cs-CZ" sz="1600" dirty="0">
                <a:solidFill>
                  <a:srgbClr val="000000"/>
                </a:solidFill>
                <a:latin typeface="Tahoma" panose="020B0604030504040204" pitchFamily="34" charset="0"/>
                <a:ea typeface="Tahoma" panose="020B0604030504040204" pitchFamily="34" charset="0"/>
                <a:cs typeface="Tahoma" panose="020B0604030504040204" pitchFamily="34" charset="0"/>
              </a:rPr>
              <a:t>u</a:t>
            </a:r>
            <a:r>
              <a:rPr lang="en-US" sz="1600" dirty="0" err="1">
                <a:solidFill>
                  <a:srgbClr val="000000"/>
                </a:solidFill>
                <a:latin typeface="Tahoma" panose="020B0604030504040204" pitchFamily="34" charset="0"/>
                <a:ea typeface="Tahoma" panose="020B0604030504040204" pitchFamily="34" charset="0"/>
                <a:cs typeface="Tahoma" panose="020B0604030504040204" pitchFamily="34" charset="0"/>
              </a:rPr>
              <a:t>niver</a:t>
            </a:r>
            <a:r>
              <a:rPr lang="cs-CZ" sz="1600" dirty="0" err="1">
                <a:solidFill>
                  <a:srgbClr val="000000"/>
                </a:solidFill>
                <a:latin typeface="Tahoma" panose="020B0604030504040204" pitchFamily="34" charset="0"/>
                <a:ea typeface="Tahoma" panose="020B0604030504040204" pitchFamily="34" charset="0"/>
                <a:cs typeface="Tahoma" panose="020B0604030504040204" pitchFamily="34" charset="0"/>
              </a:rPr>
              <a:t>zi</a:t>
            </a: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t</a:t>
            </a:r>
            <a:r>
              <a:rPr lang="cs-CZ" sz="1600" dirty="0">
                <a:solidFill>
                  <a:srgbClr val="000000"/>
                </a:solidFill>
                <a:latin typeface="Tahoma" panose="020B0604030504040204" pitchFamily="34" charset="0"/>
                <a:ea typeface="Tahoma" panose="020B0604030504040204" pitchFamily="34" charset="0"/>
                <a:cs typeface="Tahoma" panose="020B0604030504040204" pitchFamily="34" charset="0"/>
              </a:rPr>
              <a:t>a</a:t>
            </a: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 Brno</a:t>
            </a:r>
          </a:p>
        </p:txBody>
      </p:sp>
      <p:sp>
        <p:nvSpPr>
          <p:cNvPr id="91" name="CustomShape 4"/>
          <p:cNvSpPr/>
          <p:nvPr/>
        </p:nvSpPr>
        <p:spPr>
          <a:xfrm>
            <a:off x="0" y="6413104"/>
            <a:ext cx="9144000" cy="397800"/>
          </a:xfrm>
          <a:prstGeom prst="rect">
            <a:avLst/>
          </a:prstGeom>
          <a:noFill/>
          <a:ln>
            <a:noFill/>
          </a:ln>
        </p:spPr>
        <p:txBody>
          <a:bodyPr lIns="0" tIns="72000" rIns="0" bIns="0"/>
          <a:lstStyle/>
          <a:p>
            <a:pPr algn="ctr">
              <a:lnSpc>
                <a:spcPct val="100000"/>
              </a:lnSpc>
            </a:pPr>
            <a:r>
              <a:rPr lang="cs-CZ" sz="2000" b="1" dirty="0">
                <a:solidFill>
                  <a:schemeClr val="bg1">
                    <a:lumMod val="95000"/>
                  </a:schemeClr>
                </a:solidFill>
                <a:latin typeface="Tahoma"/>
              </a:rPr>
              <a:t>ICS CON 40,</a:t>
            </a:r>
            <a:r>
              <a:rPr lang="en-US" sz="2000" b="1" dirty="0">
                <a:solidFill>
                  <a:schemeClr val="bg1">
                    <a:lumMod val="95000"/>
                  </a:schemeClr>
                </a:solidFill>
                <a:latin typeface="Tahoma"/>
              </a:rPr>
              <a:t> 2019, Brno</a:t>
            </a:r>
            <a:endParaRPr sz="2000" dirty="0">
              <a:solidFill>
                <a:schemeClr val="bg1">
                  <a:lumMod val="95000"/>
                </a:schemeClr>
              </a:solidFil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65B1A38-33C6-4AC8-80E3-53908EFCFD1B}"/>
              </a:ext>
            </a:extLst>
          </p:cNvPr>
          <p:cNvSpPr/>
          <p:nvPr/>
        </p:nvSpPr>
        <p:spPr>
          <a:xfrm>
            <a:off x="2935207" y="3457665"/>
            <a:ext cx="850580" cy="126815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DF5CF8EB-B0B6-4A23-867F-E450296931F3}"/>
              </a:ext>
            </a:extLst>
          </p:cNvPr>
          <p:cNvSpPr/>
          <p:nvPr/>
        </p:nvSpPr>
        <p:spPr>
          <a:xfrm>
            <a:off x="6716084" y="4188361"/>
            <a:ext cx="516450" cy="5408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C3685A95-32B4-4F43-AFED-8934B5B96FE6}"/>
              </a:ext>
            </a:extLst>
          </p:cNvPr>
          <p:cNvSpPr/>
          <p:nvPr/>
        </p:nvSpPr>
        <p:spPr>
          <a:xfrm>
            <a:off x="6452075" y="2316588"/>
            <a:ext cx="651480" cy="44370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62934C6C-E801-481E-969E-C5FD9B6B1DBA}"/>
              </a:ext>
            </a:extLst>
          </p:cNvPr>
          <p:cNvSpPr/>
          <p:nvPr/>
        </p:nvSpPr>
        <p:spPr>
          <a:xfrm>
            <a:off x="7366475" y="2632443"/>
            <a:ext cx="310726" cy="44370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FC12FD3B-D240-4942-9BA8-8B832812C747}"/>
              </a:ext>
            </a:extLst>
          </p:cNvPr>
          <p:cNvSpPr/>
          <p:nvPr/>
        </p:nvSpPr>
        <p:spPr>
          <a:xfrm>
            <a:off x="2446249" y="3216921"/>
            <a:ext cx="347193" cy="3693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79AE5F11-76AE-4615-B95C-3D87D683524D}"/>
              </a:ext>
            </a:extLst>
          </p:cNvPr>
          <p:cNvSpPr/>
          <p:nvPr/>
        </p:nvSpPr>
        <p:spPr>
          <a:xfrm>
            <a:off x="1945466" y="4437985"/>
            <a:ext cx="332797" cy="67001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BECD5B4C-D265-4552-B434-1AADBBCCC6F9}"/>
              </a:ext>
            </a:extLst>
          </p:cNvPr>
          <p:cNvSpPr/>
          <p:nvPr/>
        </p:nvSpPr>
        <p:spPr>
          <a:xfrm>
            <a:off x="3005220" y="3586253"/>
            <a:ext cx="850580" cy="126815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A1CB9676-BEBD-442D-B410-AFC34E5DAF45}"/>
              </a:ext>
            </a:extLst>
          </p:cNvPr>
          <p:cNvSpPr/>
          <p:nvPr/>
        </p:nvSpPr>
        <p:spPr>
          <a:xfrm>
            <a:off x="2252537" y="2124663"/>
            <a:ext cx="347194" cy="37893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2851E474-93A0-4CDB-A541-3C185EDF6392}"/>
              </a:ext>
            </a:extLst>
          </p:cNvPr>
          <p:cNvSpPr/>
          <p:nvPr/>
        </p:nvSpPr>
        <p:spPr>
          <a:xfrm>
            <a:off x="3415369" y="3406914"/>
            <a:ext cx="561447" cy="5967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112424C5-0D82-408C-80AD-104609513332}"/>
              </a:ext>
            </a:extLst>
          </p:cNvPr>
          <p:cNvSpPr/>
          <p:nvPr/>
        </p:nvSpPr>
        <p:spPr>
          <a:xfrm>
            <a:off x="5438855" y="3429000"/>
            <a:ext cx="265659" cy="47144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ustomShape 1">
            <a:extLst>
              <a:ext uri="{FF2B5EF4-FFF2-40B4-BE49-F238E27FC236}">
                <a16:creationId xmlns:a16="http://schemas.microsoft.com/office/drawing/2014/main" id="{010C8B16-E0F1-4B6B-9F6C-82EC395E5F56}"/>
              </a:ext>
            </a:extLst>
          </p:cNvPr>
          <p:cNvSpPr/>
          <p:nvPr/>
        </p:nvSpPr>
        <p:spPr>
          <a:xfrm>
            <a:off x="719280" y="179280"/>
            <a:ext cx="7592400" cy="538920"/>
          </a:xfrm>
          <a:prstGeom prst="rect">
            <a:avLst/>
          </a:prstGeom>
          <a:noFill/>
          <a:ln>
            <a:noFill/>
          </a:ln>
        </p:spPr>
        <p:txBody>
          <a:bodyPr lIns="0" tIns="0" rIns="0" bIns="0" anchor="b"/>
          <a:lstStyle/>
          <a:p>
            <a:pPr>
              <a:lnSpc>
                <a:spcPct val="100000"/>
              </a:lnSpc>
            </a:pPr>
            <a:endParaRPr dirty="0"/>
          </a:p>
        </p:txBody>
      </p:sp>
      <p:sp>
        <p:nvSpPr>
          <p:cNvPr id="29" name="Oval 28">
            <a:extLst>
              <a:ext uri="{FF2B5EF4-FFF2-40B4-BE49-F238E27FC236}">
                <a16:creationId xmlns:a16="http://schemas.microsoft.com/office/drawing/2014/main" id="{2F075B38-7F67-49EF-A725-0B96F0CF4096}"/>
              </a:ext>
            </a:extLst>
          </p:cNvPr>
          <p:cNvSpPr/>
          <p:nvPr/>
        </p:nvSpPr>
        <p:spPr>
          <a:xfrm>
            <a:off x="2935207" y="1824058"/>
            <a:ext cx="347194" cy="37893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obrázek 3">
            <a:extLst>
              <a:ext uri="{FF2B5EF4-FFF2-40B4-BE49-F238E27FC236}">
                <a16:creationId xmlns:a16="http://schemas.microsoft.com/office/drawing/2014/main" id="{04E48F86-49C1-4A0B-9B2D-1C87E579470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6700" y="2401702"/>
            <a:ext cx="3297559" cy="1084509"/>
          </a:xfrm>
          <a:prstGeom prst="rect">
            <a:avLst/>
          </a:prstGeom>
          <a:solidFill>
            <a:srgbClr val="FFFFFF"/>
          </a:solidFill>
          <a:ln>
            <a:noFill/>
          </a:ln>
        </p:spPr>
      </p:pic>
      <p:sp>
        <p:nvSpPr>
          <p:cNvPr id="30" name="Nadpis 12">
            <a:extLst>
              <a:ext uri="{FF2B5EF4-FFF2-40B4-BE49-F238E27FC236}">
                <a16:creationId xmlns:a16="http://schemas.microsoft.com/office/drawing/2014/main" id="{84648D49-1455-4EA9-9526-D632F0CC6B71}"/>
              </a:ext>
            </a:extLst>
          </p:cNvPr>
          <p:cNvSpPr txBox="1">
            <a:spLocks/>
          </p:cNvSpPr>
          <p:nvPr/>
        </p:nvSpPr>
        <p:spPr>
          <a:xfrm>
            <a:off x="239697" y="3841686"/>
            <a:ext cx="8806649" cy="20082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3000" b="1" dirty="0"/>
              <a:t>Detekce a analýza tunelů</a:t>
            </a:r>
          </a:p>
        </p:txBody>
      </p:sp>
      <p:sp>
        <p:nvSpPr>
          <p:cNvPr id="16" name="CustomShape 3">
            <a:extLst>
              <a:ext uri="{FF2B5EF4-FFF2-40B4-BE49-F238E27FC236}">
                <a16:creationId xmlns:a16="http://schemas.microsoft.com/office/drawing/2014/main" id="{E3613F73-187D-45E9-B7B5-EC9F1F458E09}"/>
              </a:ext>
            </a:extLst>
          </p:cNvPr>
          <p:cNvSpPr/>
          <p:nvPr/>
        </p:nvSpPr>
        <p:spPr>
          <a:xfrm>
            <a:off x="8266492" y="6326966"/>
            <a:ext cx="877508" cy="531034"/>
          </a:xfrm>
          <a:prstGeom prst="rect">
            <a:avLst/>
          </a:prstGeom>
          <a:noFill/>
          <a:ln>
            <a:noFill/>
          </a:ln>
        </p:spPr>
        <p:txBody>
          <a:bodyPr lIns="0" tIns="0" rIns="0" bIns="0"/>
          <a:lstStyle/>
          <a:p>
            <a:pPr algn="ctr">
              <a:lnSpc>
                <a:spcPct val="150000"/>
              </a:lnSpc>
            </a:pPr>
            <a:r>
              <a:rPr lang="cs-CZ" sz="2400" dirty="0">
                <a:solidFill>
                  <a:schemeClr val="bg1"/>
                </a:solidFill>
                <a:latin typeface="Calibri"/>
              </a:rPr>
              <a:t>7</a:t>
            </a:r>
            <a:endParaRPr lang="en-US" sz="2400" dirty="0">
              <a:solidFill>
                <a:schemeClr val="bg1"/>
              </a:solidFill>
              <a:latin typeface="Calibri"/>
            </a:endParaRPr>
          </a:p>
        </p:txBody>
      </p:sp>
    </p:spTree>
    <p:extLst>
      <p:ext uri="{BB962C8B-B14F-4D97-AF65-F5344CB8AC3E}">
        <p14:creationId xmlns:p14="http://schemas.microsoft.com/office/powerpoint/2010/main" val="3906510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a:xfrm>
            <a:off x="755576" y="6428983"/>
            <a:ext cx="7453262" cy="342016"/>
          </a:xfrm>
        </p:spPr>
        <p:txBody>
          <a:bodyPr/>
          <a:lstStyle/>
          <a:p>
            <a:pPr algn="ct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E. </a:t>
            </a:r>
            <a:r>
              <a:rPr lang="en-US" altLang="cs-CZ" sz="1500" b="0" dirty="0" err="1">
                <a:solidFill>
                  <a:srgbClr val="FFFFFF"/>
                </a:solidFill>
                <a:latin typeface="Tahoma" panose="020B0604030504040204" pitchFamily="34" charset="0"/>
                <a:ea typeface="Tahoma" panose="020B0604030504040204" pitchFamily="34" charset="0"/>
                <a:cs typeface="Tahoma" panose="020B0604030504040204" pitchFamily="34" charset="0"/>
              </a:rPr>
              <a:t>Chovancova</a:t>
            </a: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 et al. </a:t>
            </a:r>
            <a:r>
              <a:rPr lang="en-US" altLang="cs-CZ" sz="1500" b="0" i="1" dirty="0" err="1">
                <a:solidFill>
                  <a:srgbClr val="FFFFFF"/>
                </a:solidFill>
                <a:latin typeface="Tahoma" panose="020B0604030504040204" pitchFamily="34" charset="0"/>
                <a:ea typeface="Tahoma" panose="020B0604030504040204" pitchFamily="34" charset="0"/>
                <a:cs typeface="Tahoma" panose="020B0604030504040204" pitchFamily="34" charset="0"/>
              </a:rPr>
              <a:t>PLoS</a:t>
            </a:r>
            <a:r>
              <a:rPr lang="en-US" altLang="cs-CZ" sz="1500" b="0" i="1" dirty="0">
                <a:solidFill>
                  <a:srgbClr val="FFFFFF"/>
                </a:solidFill>
                <a:latin typeface="Tahoma" panose="020B0604030504040204" pitchFamily="34" charset="0"/>
                <a:ea typeface="Tahoma" panose="020B0604030504040204" pitchFamily="34" charset="0"/>
                <a:cs typeface="Tahoma" panose="020B0604030504040204" pitchFamily="34" charset="0"/>
              </a:rPr>
              <a:t> Comp. Biol</a:t>
            </a: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altLang="cs-CZ" sz="1500" dirty="0">
                <a:solidFill>
                  <a:srgbClr val="FFFFFF"/>
                </a:solidFill>
                <a:latin typeface="Tahoma" panose="020B0604030504040204" pitchFamily="34" charset="0"/>
                <a:ea typeface="Tahoma" panose="020B0604030504040204" pitchFamily="34" charset="0"/>
                <a:cs typeface="Tahoma" panose="020B0604030504040204" pitchFamily="34" charset="0"/>
              </a:rPr>
              <a:t>2012</a:t>
            </a: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 8, e1002708</a:t>
            </a:r>
          </a:p>
        </p:txBody>
      </p:sp>
      <p:pic>
        <p:nvPicPr>
          <p:cNvPr id="7"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70103"/>
          <a:stretch/>
        </p:blipFill>
        <p:spPr bwMode="auto">
          <a:xfrm>
            <a:off x="356962" y="2382361"/>
            <a:ext cx="2548194" cy="2570161"/>
          </a:xfrm>
          <a:prstGeom prst="rect">
            <a:avLst/>
          </a:prstGeom>
          <a:solidFill>
            <a:schemeClr val="bg1"/>
          </a:solidFill>
          <a:ln>
            <a:noFill/>
          </a:ln>
        </p:spPr>
      </p:pic>
      <p:sp>
        <p:nvSpPr>
          <p:cNvPr id="10" name="CustomShape 1">
            <a:extLst>
              <a:ext uri="{FF2B5EF4-FFF2-40B4-BE49-F238E27FC236}">
                <a16:creationId xmlns:a16="http://schemas.microsoft.com/office/drawing/2014/main" id="{31FD5BC8-0761-420C-86FD-A45E49C22A29}"/>
              </a:ext>
            </a:extLst>
          </p:cNvPr>
          <p:cNvSpPr/>
          <p:nvPr/>
        </p:nvSpPr>
        <p:spPr>
          <a:xfrm>
            <a:off x="719280" y="179280"/>
            <a:ext cx="7592400" cy="538920"/>
          </a:xfrm>
          <a:prstGeom prst="rect">
            <a:avLst/>
          </a:prstGeom>
          <a:noFill/>
          <a:ln>
            <a:noFill/>
          </a:ln>
        </p:spPr>
        <p:txBody>
          <a:bodyPr lIns="0" tIns="0" rIns="0" bIns="0" anchor="b"/>
          <a:lstStyle/>
          <a:p>
            <a:pPr>
              <a:lnSpc>
                <a:spcPct val="100000"/>
              </a:lnSpc>
            </a:pPr>
            <a:r>
              <a:rPr lang="en-US" sz="3200" dirty="0">
                <a:solidFill>
                  <a:srgbClr val="FFFFFF"/>
                </a:solidFill>
                <a:latin typeface="Tahoma"/>
              </a:rPr>
              <a:t>CAVER</a:t>
            </a:r>
            <a:endParaRPr dirty="0"/>
          </a:p>
        </p:txBody>
      </p:sp>
      <p:sp>
        <p:nvSpPr>
          <p:cNvPr id="5" name="CustomShape 3">
            <a:extLst>
              <a:ext uri="{FF2B5EF4-FFF2-40B4-BE49-F238E27FC236}">
                <a16:creationId xmlns:a16="http://schemas.microsoft.com/office/drawing/2014/main" id="{973F5998-9804-4B36-A1EC-8702AB8006DC}"/>
              </a:ext>
            </a:extLst>
          </p:cNvPr>
          <p:cNvSpPr/>
          <p:nvPr/>
        </p:nvSpPr>
        <p:spPr>
          <a:xfrm>
            <a:off x="8266492" y="6326966"/>
            <a:ext cx="877508" cy="531034"/>
          </a:xfrm>
          <a:prstGeom prst="rect">
            <a:avLst/>
          </a:prstGeom>
          <a:noFill/>
          <a:ln>
            <a:noFill/>
          </a:ln>
        </p:spPr>
        <p:txBody>
          <a:bodyPr lIns="0" tIns="0" rIns="0" bIns="0"/>
          <a:lstStyle/>
          <a:p>
            <a:pPr algn="ctr">
              <a:lnSpc>
                <a:spcPct val="150000"/>
              </a:lnSpc>
            </a:pPr>
            <a:r>
              <a:rPr lang="cs-CZ" sz="2400" dirty="0">
                <a:solidFill>
                  <a:schemeClr val="bg1"/>
                </a:solidFill>
                <a:latin typeface="Calibri"/>
              </a:rPr>
              <a:t>8</a:t>
            </a:r>
            <a:endParaRPr lang="en-US" sz="2400" dirty="0">
              <a:solidFill>
                <a:schemeClr val="bg1"/>
              </a:solidFill>
              <a:latin typeface="Calibri"/>
            </a:endParaRPr>
          </a:p>
        </p:txBody>
      </p:sp>
    </p:spTree>
    <p:extLst>
      <p:ext uri="{BB962C8B-B14F-4D97-AF65-F5344CB8AC3E}">
        <p14:creationId xmlns:p14="http://schemas.microsoft.com/office/powerpoint/2010/main" val="3384612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126D6FC4-983B-48EB-9660-561792C23F4A}"/>
              </a:ext>
            </a:extLst>
          </p:cNvPr>
          <p:cNvPicPr>
            <a:picLocks noChangeAspect="1"/>
          </p:cNvPicPr>
          <p:nvPr/>
        </p:nvPicPr>
        <p:blipFill>
          <a:blip r:embed="rId3"/>
          <a:stretch>
            <a:fillRect/>
          </a:stretch>
        </p:blipFill>
        <p:spPr>
          <a:xfrm>
            <a:off x="3137056" y="2320565"/>
            <a:ext cx="2869888" cy="2562400"/>
          </a:xfrm>
          <a:prstGeom prst="rect">
            <a:avLst/>
          </a:prstGeom>
        </p:spPr>
      </p:pic>
      <p:pic>
        <p:nvPicPr>
          <p:cNvPr id="7"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70103"/>
          <a:stretch/>
        </p:blipFill>
        <p:spPr bwMode="auto">
          <a:xfrm>
            <a:off x="356962" y="2382361"/>
            <a:ext cx="2548194" cy="2570161"/>
          </a:xfrm>
          <a:prstGeom prst="rect">
            <a:avLst/>
          </a:prstGeom>
          <a:solidFill>
            <a:schemeClr val="bg1"/>
          </a:solidFill>
          <a:ln>
            <a:noFill/>
          </a:ln>
        </p:spPr>
      </p:pic>
      <p:sp>
        <p:nvSpPr>
          <p:cNvPr id="10" name="CustomShape 1">
            <a:extLst>
              <a:ext uri="{FF2B5EF4-FFF2-40B4-BE49-F238E27FC236}">
                <a16:creationId xmlns:a16="http://schemas.microsoft.com/office/drawing/2014/main" id="{31FD5BC8-0761-420C-86FD-A45E49C22A29}"/>
              </a:ext>
            </a:extLst>
          </p:cNvPr>
          <p:cNvSpPr/>
          <p:nvPr/>
        </p:nvSpPr>
        <p:spPr>
          <a:xfrm>
            <a:off x="719280" y="179280"/>
            <a:ext cx="7592400" cy="538920"/>
          </a:xfrm>
          <a:prstGeom prst="rect">
            <a:avLst/>
          </a:prstGeom>
          <a:noFill/>
          <a:ln>
            <a:noFill/>
          </a:ln>
        </p:spPr>
        <p:txBody>
          <a:bodyPr lIns="0" tIns="0" rIns="0" bIns="0" anchor="b"/>
          <a:lstStyle/>
          <a:p>
            <a:pPr>
              <a:lnSpc>
                <a:spcPct val="100000"/>
              </a:lnSpc>
            </a:pPr>
            <a:r>
              <a:rPr lang="en-US" sz="3200" dirty="0">
                <a:solidFill>
                  <a:srgbClr val="FFFFFF"/>
                </a:solidFill>
                <a:latin typeface="Tahoma"/>
              </a:rPr>
              <a:t>CAVER</a:t>
            </a:r>
            <a:endParaRPr dirty="0"/>
          </a:p>
        </p:txBody>
      </p:sp>
      <p:sp>
        <p:nvSpPr>
          <p:cNvPr id="8" name="CustomShape 3">
            <a:extLst>
              <a:ext uri="{FF2B5EF4-FFF2-40B4-BE49-F238E27FC236}">
                <a16:creationId xmlns:a16="http://schemas.microsoft.com/office/drawing/2014/main" id="{AFC34261-0050-4384-93F2-729EE5E13779}"/>
              </a:ext>
            </a:extLst>
          </p:cNvPr>
          <p:cNvSpPr/>
          <p:nvPr/>
        </p:nvSpPr>
        <p:spPr>
          <a:xfrm>
            <a:off x="8266492" y="6326966"/>
            <a:ext cx="877508" cy="531034"/>
          </a:xfrm>
          <a:prstGeom prst="rect">
            <a:avLst/>
          </a:prstGeom>
          <a:noFill/>
          <a:ln>
            <a:noFill/>
          </a:ln>
        </p:spPr>
        <p:txBody>
          <a:bodyPr lIns="0" tIns="0" rIns="0" bIns="0"/>
          <a:lstStyle/>
          <a:p>
            <a:pPr algn="ctr">
              <a:lnSpc>
                <a:spcPct val="150000"/>
              </a:lnSpc>
            </a:pPr>
            <a:r>
              <a:rPr lang="cs-CZ" sz="2400" dirty="0">
                <a:solidFill>
                  <a:schemeClr val="bg1"/>
                </a:solidFill>
                <a:latin typeface="Calibri"/>
              </a:rPr>
              <a:t>8</a:t>
            </a:r>
            <a:endParaRPr lang="en-US" sz="2400" dirty="0">
              <a:solidFill>
                <a:schemeClr val="bg1"/>
              </a:solidFill>
              <a:latin typeface="Calibri"/>
            </a:endParaRPr>
          </a:p>
        </p:txBody>
      </p:sp>
      <p:sp>
        <p:nvSpPr>
          <p:cNvPr id="9" name="Footer Placeholder 3">
            <a:extLst>
              <a:ext uri="{FF2B5EF4-FFF2-40B4-BE49-F238E27FC236}">
                <a16:creationId xmlns:a16="http://schemas.microsoft.com/office/drawing/2014/main" id="{25FFE3D4-D746-45C4-846E-91D3A95EBD83}"/>
              </a:ext>
            </a:extLst>
          </p:cNvPr>
          <p:cNvSpPr>
            <a:spLocks noGrp="1"/>
          </p:cNvSpPr>
          <p:nvPr>
            <p:ph type="ftr" sz="quarter" idx="10"/>
          </p:nvPr>
        </p:nvSpPr>
        <p:spPr>
          <a:xfrm>
            <a:off x="755576" y="6428983"/>
            <a:ext cx="7453262" cy="342016"/>
          </a:xfrm>
        </p:spPr>
        <p:txBody>
          <a:bodyPr/>
          <a:lstStyle/>
          <a:p>
            <a:pPr algn="ct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E. </a:t>
            </a:r>
            <a:r>
              <a:rPr lang="en-US" altLang="cs-CZ" sz="1500" b="0" dirty="0" err="1">
                <a:solidFill>
                  <a:srgbClr val="FFFFFF"/>
                </a:solidFill>
                <a:latin typeface="Tahoma" panose="020B0604030504040204" pitchFamily="34" charset="0"/>
                <a:ea typeface="Tahoma" panose="020B0604030504040204" pitchFamily="34" charset="0"/>
                <a:cs typeface="Tahoma" panose="020B0604030504040204" pitchFamily="34" charset="0"/>
              </a:rPr>
              <a:t>Chovancova</a:t>
            </a: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 et al. </a:t>
            </a:r>
            <a:r>
              <a:rPr lang="en-US" altLang="cs-CZ" sz="1500" b="0" i="1" dirty="0" err="1">
                <a:solidFill>
                  <a:srgbClr val="FFFFFF"/>
                </a:solidFill>
                <a:latin typeface="Tahoma" panose="020B0604030504040204" pitchFamily="34" charset="0"/>
                <a:ea typeface="Tahoma" panose="020B0604030504040204" pitchFamily="34" charset="0"/>
                <a:cs typeface="Tahoma" panose="020B0604030504040204" pitchFamily="34" charset="0"/>
              </a:rPr>
              <a:t>PLoS</a:t>
            </a:r>
            <a:r>
              <a:rPr lang="en-US" altLang="cs-CZ" sz="1500" b="0" i="1" dirty="0">
                <a:solidFill>
                  <a:srgbClr val="FFFFFF"/>
                </a:solidFill>
                <a:latin typeface="Tahoma" panose="020B0604030504040204" pitchFamily="34" charset="0"/>
                <a:ea typeface="Tahoma" panose="020B0604030504040204" pitchFamily="34" charset="0"/>
                <a:cs typeface="Tahoma" panose="020B0604030504040204" pitchFamily="34" charset="0"/>
              </a:rPr>
              <a:t> Comp. Biol</a:t>
            </a: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altLang="cs-CZ" sz="1500" dirty="0">
                <a:solidFill>
                  <a:srgbClr val="FFFFFF"/>
                </a:solidFill>
                <a:latin typeface="Tahoma" panose="020B0604030504040204" pitchFamily="34" charset="0"/>
                <a:ea typeface="Tahoma" panose="020B0604030504040204" pitchFamily="34" charset="0"/>
                <a:cs typeface="Tahoma" panose="020B0604030504040204" pitchFamily="34" charset="0"/>
              </a:rPr>
              <a:t>2012</a:t>
            </a: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 8, e1002708</a:t>
            </a:r>
          </a:p>
        </p:txBody>
      </p:sp>
    </p:spTree>
    <p:extLst>
      <p:ext uri="{BB962C8B-B14F-4D97-AF65-F5344CB8AC3E}">
        <p14:creationId xmlns:p14="http://schemas.microsoft.com/office/powerpoint/2010/main" val="2147420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126D6FC4-983B-48EB-9660-561792C23F4A}"/>
              </a:ext>
            </a:extLst>
          </p:cNvPr>
          <p:cNvPicPr>
            <a:picLocks noChangeAspect="1"/>
          </p:cNvPicPr>
          <p:nvPr/>
        </p:nvPicPr>
        <p:blipFill>
          <a:blip r:embed="rId3"/>
          <a:stretch>
            <a:fillRect/>
          </a:stretch>
        </p:blipFill>
        <p:spPr>
          <a:xfrm>
            <a:off x="3137056" y="2320565"/>
            <a:ext cx="2869888" cy="2562400"/>
          </a:xfrm>
          <a:prstGeom prst="rect">
            <a:avLst/>
          </a:prstGeom>
        </p:spPr>
      </p:pic>
      <p:pic>
        <p:nvPicPr>
          <p:cNvPr id="5" name="Obrázek 4">
            <a:extLst>
              <a:ext uri="{FF2B5EF4-FFF2-40B4-BE49-F238E27FC236}">
                <a16:creationId xmlns:a16="http://schemas.microsoft.com/office/drawing/2014/main" id="{E89B87CF-1A89-48A9-A246-9A2AE0F90504}"/>
              </a:ext>
            </a:extLst>
          </p:cNvPr>
          <p:cNvPicPr>
            <a:picLocks noChangeAspect="1"/>
          </p:cNvPicPr>
          <p:nvPr/>
        </p:nvPicPr>
        <p:blipFill>
          <a:blip r:embed="rId4"/>
          <a:stretch>
            <a:fillRect/>
          </a:stretch>
        </p:blipFill>
        <p:spPr>
          <a:xfrm>
            <a:off x="6238844" y="2451920"/>
            <a:ext cx="2869887" cy="2431045"/>
          </a:xfrm>
          <a:prstGeom prst="rect">
            <a:avLst/>
          </a:prstGeom>
        </p:spPr>
      </p:pic>
      <p:pic>
        <p:nvPicPr>
          <p:cNvPr id="7"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70103"/>
          <a:stretch/>
        </p:blipFill>
        <p:spPr bwMode="auto">
          <a:xfrm>
            <a:off x="356962" y="2382361"/>
            <a:ext cx="2548194" cy="2570161"/>
          </a:xfrm>
          <a:prstGeom prst="rect">
            <a:avLst/>
          </a:prstGeom>
          <a:solidFill>
            <a:schemeClr val="bg1"/>
          </a:solidFill>
          <a:ln>
            <a:noFill/>
          </a:ln>
        </p:spPr>
      </p:pic>
      <p:sp>
        <p:nvSpPr>
          <p:cNvPr id="10" name="CustomShape 1">
            <a:extLst>
              <a:ext uri="{FF2B5EF4-FFF2-40B4-BE49-F238E27FC236}">
                <a16:creationId xmlns:a16="http://schemas.microsoft.com/office/drawing/2014/main" id="{31FD5BC8-0761-420C-86FD-A45E49C22A29}"/>
              </a:ext>
            </a:extLst>
          </p:cNvPr>
          <p:cNvSpPr/>
          <p:nvPr/>
        </p:nvSpPr>
        <p:spPr>
          <a:xfrm>
            <a:off x="719280" y="179280"/>
            <a:ext cx="7592400" cy="538920"/>
          </a:xfrm>
          <a:prstGeom prst="rect">
            <a:avLst/>
          </a:prstGeom>
          <a:noFill/>
          <a:ln>
            <a:noFill/>
          </a:ln>
        </p:spPr>
        <p:txBody>
          <a:bodyPr lIns="0" tIns="0" rIns="0" bIns="0" anchor="b"/>
          <a:lstStyle/>
          <a:p>
            <a:pPr>
              <a:lnSpc>
                <a:spcPct val="100000"/>
              </a:lnSpc>
            </a:pPr>
            <a:r>
              <a:rPr lang="en-US" sz="3200" dirty="0">
                <a:solidFill>
                  <a:srgbClr val="FFFFFF"/>
                </a:solidFill>
                <a:latin typeface="Tahoma"/>
              </a:rPr>
              <a:t>CAVER</a:t>
            </a:r>
            <a:endParaRPr dirty="0"/>
          </a:p>
        </p:txBody>
      </p:sp>
      <p:sp>
        <p:nvSpPr>
          <p:cNvPr id="8" name="CustomShape 3">
            <a:extLst>
              <a:ext uri="{FF2B5EF4-FFF2-40B4-BE49-F238E27FC236}">
                <a16:creationId xmlns:a16="http://schemas.microsoft.com/office/drawing/2014/main" id="{58909213-DED6-4DB1-8C75-896A6924E9C9}"/>
              </a:ext>
            </a:extLst>
          </p:cNvPr>
          <p:cNvSpPr/>
          <p:nvPr/>
        </p:nvSpPr>
        <p:spPr>
          <a:xfrm>
            <a:off x="8266492" y="6326966"/>
            <a:ext cx="877508" cy="531034"/>
          </a:xfrm>
          <a:prstGeom prst="rect">
            <a:avLst/>
          </a:prstGeom>
          <a:noFill/>
          <a:ln>
            <a:noFill/>
          </a:ln>
        </p:spPr>
        <p:txBody>
          <a:bodyPr lIns="0" tIns="0" rIns="0" bIns="0"/>
          <a:lstStyle/>
          <a:p>
            <a:pPr algn="ctr">
              <a:lnSpc>
                <a:spcPct val="150000"/>
              </a:lnSpc>
            </a:pPr>
            <a:r>
              <a:rPr lang="cs-CZ" sz="2400" dirty="0">
                <a:solidFill>
                  <a:schemeClr val="bg1"/>
                </a:solidFill>
                <a:latin typeface="Calibri"/>
              </a:rPr>
              <a:t>8</a:t>
            </a:r>
            <a:endParaRPr lang="en-US" sz="2400" dirty="0">
              <a:solidFill>
                <a:schemeClr val="bg1"/>
              </a:solidFill>
              <a:latin typeface="Calibri"/>
            </a:endParaRPr>
          </a:p>
        </p:txBody>
      </p:sp>
      <p:sp>
        <p:nvSpPr>
          <p:cNvPr id="9" name="Footer Placeholder 3">
            <a:extLst>
              <a:ext uri="{FF2B5EF4-FFF2-40B4-BE49-F238E27FC236}">
                <a16:creationId xmlns:a16="http://schemas.microsoft.com/office/drawing/2014/main" id="{F13D922D-BA49-4876-A938-6063673D528B}"/>
              </a:ext>
            </a:extLst>
          </p:cNvPr>
          <p:cNvSpPr>
            <a:spLocks noGrp="1"/>
          </p:cNvSpPr>
          <p:nvPr>
            <p:ph type="ftr" sz="quarter" idx="10"/>
          </p:nvPr>
        </p:nvSpPr>
        <p:spPr>
          <a:xfrm>
            <a:off x="755576" y="6428983"/>
            <a:ext cx="7453262" cy="342016"/>
          </a:xfrm>
        </p:spPr>
        <p:txBody>
          <a:bodyPr/>
          <a:lstStyle/>
          <a:p>
            <a:pPr algn="ct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E. </a:t>
            </a:r>
            <a:r>
              <a:rPr lang="en-US" altLang="cs-CZ" sz="1500" b="0" dirty="0" err="1">
                <a:solidFill>
                  <a:srgbClr val="FFFFFF"/>
                </a:solidFill>
                <a:latin typeface="Tahoma" panose="020B0604030504040204" pitchFamily="34" charset="0"/>
                <a:ea typeface="Tahoma" panose="020B0604030504040204" pitchFamily="34" charset="0"/>
                <a:cs typeface="Tahoma" panose="020B0604030504040204" pitchFamily="34" charset="0"/>
              </a:rPr>
              <a:t>Chovancova</a:t>
            </a: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 et al. </a:t>
            </a:r>
            <a:r>
              <a:rPr lang="en-US" altLang="cs-CZ" sz="1500" b="0" i="1" dirty="0" err="1">
                <a:solidFill>
                  <a:srgbClr val="FFFFFF"/>
                </a:solidFill>
                <a:latin typeface="Tahoma" panose="020B0604030504040204" pitchFamily="34" charset="0"/>
                <a:ea typeface="Tahoma" panose="020B0604030504040204" pitchFamily="34" charset="0"/>
                <a:cs typeface="Tahoma" panose="020B0604030504040204" pitchFamily="34" charset="0"/>
              </a:rPr>
              <a:t>PLoS</a:t>
            </a:r>
            <a:r>
              <a:rPr lang="en-US" altLang="cs-CZ" sz="1500" b="0" i="1" dirty="0">
                <a:solidFill>
                  <a:srgbClr val="FFFFFF"/>
                </a:solidFill>
                <a:latin typeface="Tahoma" panose="020B0604030504040204" pitchFamily="34" charset="0"/>
                <a:ea typeface="Tahoma" panose="020B0604030504040204" pitchFamily="34" charset="0"/>
                <a:cs typeface="Tahoma" panose="020B0604030504040204" pitchFamily="34" charset="0"/>
              </a:rPr>
              <a:t> Comp. Biol</a:t>
            </a: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altLang="cs-CZ" sz="1500" dirty="0">
                <a:solidFill>
                  <a:srgbClr val="FFFFFF"/>
                </a:solidFill>
                <a:latin typeface="Tahoma" panose="020B0604030504040204" pitchFamily="34" charset="0"/>
                <a:ea typeface="Tahoma" panose="020B0604030504040204" pitchFamily="34" charset="0"/>
                <a:cs typeface="Tahoma" panose="020B0604030504040204" pitchFamily="34" charset="0"/>
              </a:rPr>
              <a:t>2012</a:t>
            </a: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 8, e1002708</a:t>
            </a:r>
          </a:p>
        </p:txBody>
      </p:sp>
    </p:spTree>
    <p:extLst>
      <p:ext uri="{BB962C8B-B14F-4D97-AF65-F5344CB8AC3E}">
        <p14:creationId xmlns:p14="http://schemas.microsoft.com/office/powerpoint/2010/main" val="29798667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sym typeface="Wingdings" panose="05000000000000000000" pitchFamily="2" charset="2"/>
            </a:endParaRPr>
          </a:p>
        </p:txBody>
      </p:sp>
      <p:pic>
        <p:nvPicPr>
          <p:cNvPr id="5" name="Obrázek 26" descr="1-caver-structure.png">
            <a:extLst>
              <a:ext uri="{FF2B5EF4-FFF2-40B4-BE49-F238E27FC236}">
                <a16:creationId xmlns:a16="http://schemas.microsoft.com/office/drawing/2014/main" id="{E375EC9F-EC69-413E-BEC5-771E94EA83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38375" y="981075"/>
            <a:ext cx="46672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stomShape 1">
            <a:extLst>
              <a:ext uri="{FF2B5EF4-FFF2-40B4-BE49-F238E27FC236}">
                <a16:creationId xmlns:a16="http://schemas.microsoft.com/office/drawing/2014/main" id="{445A60FE-D0CD-42EF-8455-0088EA4CAA4F}"/>
              </a:ext>
            </a:extLst>
          </p:cNvPr>
          <p:cNvSpPr/>
          <p:nvPr/>
        </p:nvSpPr>
        <p:spPr>
          <a:xfrm>
            <a:off x="719280" y="179280"/>
            <a:ext cx="7592400" cy="538920"/>
          </a:xfrm>
          <a:prstGeom prst="rect">
            <a:avLst/>
          </a:prstGeom>
          <a:noFill/>
          <a:ln>
            <a:noFill/>
          </a:ln>
        </p:spPr>
        <p:txBody>
          <a:bodyPr lIns="0" tIns="0" rIns="0" bIns="0" anchor="b"/>
          <a:lstStyle/>
          <a:p>
            <a:pPr>
              <a:lnSpc>
                <a:spcPct val="100000"/>
              </a:lnSpc>
            </a:pPr>
            <a:r>
              <a:rPr lang="en-US" sz="3200" dirty="0" err="1">
                <a:solidFill>
                  <a:srgbClr val="FFFFFF"/>
                </a:solidFill>
                <a:latin typeface="Tahoma"/>
              </a:rPr>
              <a:t>Detekce</a:t>
            </a:r>
            <a:r>
              <a:rPr lang="en-US" sz="3200" dirty="0">
                <a:solidFill>
                  <a:srgbClr val="FFFFFF"/>
                </a:solidFill>
                <a:latin typeface="Tahoma"/>
              </a:rPr>
              <a:t> </a:t>
            </a:r>
            <a:r>
              <a:rPr lang="en-US" sz="3200" dirty="0" err="1">
                <a:solidFill>
                  <a:srgbClr val="FFFFFF"/>
                </a:solidFill>
                <a:latin typeface="Tahoma"/>
              </a:rPr>
              <a:t>tunel</a:t>
            </a:r>
            <a:r>
              <a:rPr lang="cs-CZ" sz="3200" dirty="0">
                <a:solidFill>
                  <a:srgbClr val="FFFFFF"/>
                </a:solidFill>
                <a:latin typeface="Tahoma"/>
              </a:rPr>
              <a:t>ů</a:t>
            </a:r>
            <a:endParaRPr dirty="0"/>
          </a:p>
        </p:txBody>
      </p:sp>
      <p:sp>
        <p:nvSpPr>
          <p:cNvPr id="6" name="CustomShape 3">
            <a:extLst>
              <a:ext uri="{FF2B5EF4-FFF2-40B4-BE49-F238E27FC236}">
                <a16:creationId xmlns:a16="http://schemas.microsoft.com/office/drawing/2014/main" id="{C742EA1F-75B8-4AB7-B893-0AF57AAB6C83}"/>
              </a:ext>
            </a:extLst>
          </p:cNvPr>
          <p:cNvSpPr/>
          <p:nvPr/>
        </p:nvSpPr>
        <p:spPr>
          <a:xfrm>
            <a:off x="8266492" y="6326966"/>
            <a:ext cx="877508" cy="531034"/>
          </a:xfrm>
          <a:prstGeom prst="rect">
            <a:avLst/>
          </a:prstGeom>
          <a:noFill/>
          <a:ln>
            <a:noFill/>
          </a:ln>
        </p:spPr>
        <p:txBody>
          <a:bodyPr lIns="0" tIns="0" rIns="0" bIns="0"/>
          <a:lstStyle/>
          <a:p>
            <a:pPr algn="ctr">
              <a:lnSpc>
                <a:spcPct val="150000"/>
              </a:lnSpc>
            </a:pPr>
            <a:r>
              <a:rPr lang="cs-CZ" sz="2400" dirty="0">
                <a:solidFill>
                  <a:schemeClr val="bg1"/>
                </a:solidFill>
                <a:latin typeface="Calibri"/>
              </a:rPr>
              <a:t>9</a:t>
            </a:r>
            <a:endParaRPr lang="en-US" sz="2400" dirty="0">
              <a:solidFill>
                <a:schemeClr val="bg1"/>
              </a:solidFill>
              <a:latin typeface="Calibri"/>
            </a:endParaRPr>
          </a:p>
        </p:txBody>
      </p:sp>
      <p:sp>
        <p:nvSpPr>
          <p:cNvPr id="8" name="Footer Placeholder 3">
            <a:extLst>
              <a:ext uri="{FF2B5EF4-FFF2-40B4-BE49-F238E27FC236}">
                <a16:creationId xmlns:a16="http://schemas.microsoft.com/office/drawing/2014/main" id="{3FCD9202-F775-4F4B-A428-AA56E09ABFC2}"/>
              </a:ext>
            </a:extLst>
          </p:cNvPr>
          <p:cNvSpPr>
            <a:spLocks noGrp="1"/>
          </p:cNvSpPr>
          <p:nvPr>
            <p:ph type="ftr" sz="quarter" idx="10"/>
          </p:nvPr>
        </p:nvSpPr>
        <p:spPr>
          <a:xfrm>
            <a:off x="755576" y="6428983"/>
            <a:ext cx="7453262" cy="342016"/>
          </a:xfrm>
        </p:spPr>
        <p:txBody>
          <a:bodyPr/>
          <a:lstStyle/>
          <a:p>
            <a:pPr algn="ct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E. </a:t>
            </a:r>
            <a:r>
              <a:rPr lang="en-US" altLang="cs-CZ" sz="1500" b="0" dirty="0" err="1">
                <a:solidFill>
                  <a:srgbClr val="FFFFFF"/>
                </a:solidFill>
                <a:latin typeface="Tahoma" panose="020B0604030504040204" pitchFamily="34" charset="0"/>
                <a:ea typeface="Tahoma" panose="020B0604030504040204" pitchFamily="34" charset="0"/>
                <a:cs typeface="Tahoma" panose="020B0604030504040204" pitchFamily="34" charset="0"/>
              </a:rPr>
              <a:t>Chovancova</a:t>
            </a: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 et al. </a:t>
            </a:r>
            <a:r>
              <a:rPr lang="en-US" altLang="cs-CZ" sz="1500" b="0" i="1" dirty="0" err="1">
                <a:solidFill>
                  <a:srgbClr val="FFFFFF"/>
                </a:solidFill>
                <a:latin typeface="Tahoma" panose="020B0604030504040204" pitchFamily="34" charset="0"/>
                <a:ea typeface="Tahoma" panose="020B0604030504040204" pitchFamily="34" charset="0"/>
                <a:cs typeface="Tahoma" panose="020B0604030504040204" pitchFamily="34" charset="0"/>
              </a:rPr>
              <a:t>PLoS</a:t>
            </a:r>
            <a:r>
              <a:rPr lang="en-US" altLang="cs-CZ" sz="1500" b="0" i="1" dirty="0">
                <a:solidFill>
                  <a:srgbClr val="FFFFFF"/>
                </a:solidFill>
                <a:latin typeface="Tahoma" panose="020B0604030504040204" pitchFamily="34" charset="0"/>
                <a:ea typeface="Tahoma" panose="020B0604030504040204" pitchFamily="34" charset="0"/>
                <a:cs typeface="Tahoma" panose="020B0604030504040204" pitchFamily="34" charset="0"/>
              </a:rPr>
              <a:t> Comp. Biol</a:t>
            </a: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altLang="cs-CZ" sz="1500" dirty="0">
                <a:solidFill>
                  <a:srgbClr val="FFFFFF"/>
                </a:solidFill>
                <a:latin typeface="Tahoma" panose="020B0604030504040204" pitchFamily="34" charset="0"/>
                <a:ea typeface="Tahoma" panose="020B0604030504040204" pitchFamily="34" charset="0"/>
                <a:cs typeface="Tahoma" panose="020B0604030504040204" pitchFamily="34" charset="0"/>
              </a:rPr>
              <a:t>2012</a:t>
            </a: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 8, e1002708</a:t>
            </a:r>
          </a:p>
        </p:txBody>
      </p:sp>
    </p:spTree>
    <p:extLst>
      <p:ext uri="{BB962C8B-B14F-4D97-AF65-F5344CB8AC3E}">
        <p14:creationId xmlns:p14="http://schemas.microsoft.com/office/powerpoint/2010/main" val="2188687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sym typeface="Wingdings" panose="05000000000000000000" pitchFamily="2" charset="2"/>
            </a:endParaRPr>
          </a:p>
        </p:txBody>
      </p:sp>
      <p:pic>
        <p:nvPicPr>
          <p:cNvPr id="5" name="Obrázek 26" descr="1-caver-structure.png">
            <a:extLst>
              <a:ext uri="{FF2B5EF4-FFF2-40B4-BE49-F238E27FC236}">
                <a16:creationId xmlns:a16="http://schemas.microsoft.com/office/drawing/2014/main" id="{E375EC9F-EC69-413E-BEC5-771E94EA83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38375" y="981075"/>
            <a:ext cx="46672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lipsa 4">
            <a:extLst>
              <a:ext uri="{FF2B5EF4-FFF2-40B4-BE49-F238E27FC236}">
                <a16:creationId xmlns:a16="http://schemas.microsoft.com/office/drawing/2014/main" id="{12975A7E-54B4-409D-8CC8-5AAFD9DB4D38}"/>
              </a:ext>
            </a:extLst>
          </p:cNvPr>
          <p:cNvSpPr/>
          <p:nvPr/>
        </p:nvSpPr>
        <p:spPr bwMode="auto">
          <a:xfrm>
            <a:off x="4499992" y="3817962"/>
            <a:ext cx="228600" cy="228600"/>
          </a:xfrm>
          <a:prstGeom prst="ellipse">
            <a:avLst/>
          </a:prstGeom>
          <a:solidFill>
            <a:srgbClr val="FF00FF"/>
          </a:solidFill>
          <a:ln w="12700" cap="flat" cmpd="sng" algn="ctr">
            <a:solidFill>
              <a:srgbClr val="FF00FF"/>
            </a:solidFill>
            <a:prstDash val="solid"/>
            <a:round/>
            <a:headEnd type="none" w="sm" len="sm"/>
            <a:tailEnd type="none" w="sm" len="sm"/>
          </a:ln>
          <a:effectLst/>
          <a:scene3d>
            <a:camera prst="orthographicFront"/>
            <a:lightRig rig="threePt" dir="t"/>
          </a:scene3d>
          <a:sp3d>
            <a:bevelT/>
          </a:sp3d>
        </p:spPr>
        <p:txBody>
          <a:bodyPr/>
          <a:lstStyle/>
          <a:p>
            <a:pPr eaLnBrk="1" hangingPunct="1">
              <a:defRPr/>
            </a:pPr>
            <a:endParaRPr lang="cs-CZ">
              <a:cs typeface="+mn-cs"/>
            </a:endParaRPr>
          </a:p>
        </p:txBody>
      </p:sp>
      <p:sp>
        <p:nvSpPr>
          <p:cNvPr id="8" name="CustomShape 1">
            <a:extLst>
              <a:ext uri="{FF2B5EF4-FFF2-40B4-BE49-F238E27FC236}">
                <a16:creationId xmlns:a16="http://schemas.microsoft.com/office/drawing/2014/main" id="{2357016E-6736-47D3-8488-2E3820344E7E}"/>
              </a:ext>
            </a:extLst>
          </p:cNvPr>
          <p:cNvSpPr/>
          <p:nvPr/>
        </p:nvSpPr>
        <p:spPr>
          <a:xfrm>
            <a:off x="719280" y="179280"/>
            <a:ext cx="7592400" cy="538920"/>
          </a:xfrm>
          <a:prstGeom prst="rect">
            <a:avLst/>
          </a:prstGeom>
          <a:noFill/>
          <a:ln>
            <a:noFill/>
          </a:ln>
        </p:spPr>
        <p:txBody>
          <a:bodyPr lIns="0" tIns="0" rIns="0" bIns="0" anchor="b"/>
          <a:lstStyle/>
          <a:p>
            <a:pPr>
              <a:lnSpc>
                <a:spcPct val="100000"/>
              </a:lnSpc>
            </a:pPr>
            <a:r>
              <a:rPr lang="en-US" sz="3200" dirty="0" err="1">
                <a:solidFill>
                  <a:srgbClr val="FFFFFF"/>
                </a:solidFill>
                <a:latin typeface="Tahoma"/>
              </a:rPr>
              <a:t>Detekce</a:t>
            </a:r>
            <a:r>
              <a:rPr lang="en-US" sz="3200" dirty="0">
                <a:solidFill>
                  <a:srgbClr val="FFFFFF"/>
                </a:solidFill>
                <a:latin typeface="Tahoma"/>
              </a:rPr>
              <a:t> </a:t>
            </a:r>
            <a:r>
              <a:rPr lang="en-US" sz="3200" dirty="0" err="1">
                <a:solidFill>
                  <a:srgbClr val="FFFFFF"/>
                </a:solidFill>
                <a:latin typeface="Tahoma"/>
              </a:rPr>
              <a:t>tunel</a:t>
            </a:r>
            <a:r>
              <a:rPr lang="cs-CZ" sz="3200" dirty="0">
                <a:solidFill>
                  <a:srgbClr val="FFFFFF"/>
                </a:solidFill>
                <a:latin typeface="Tahoma"/>
              </a:rPr>
              <a:t>ů</a:t>
            </a:r>
            <a:endParaRPr dirty="0"/>
          </a:p>
        </p:txBody>
      </p:sp>
      <p:sp>
        <p:nvSpPr>
          <p:cNvPr id="7" name="CustomShape 3">
            <a:extLst>
              <a:ext uri="{FF2B5EF4-FFF2-40B4-BE49-F238E27FC236}">
                <a16:creationId xmlns:a16="http://schemas.microsoft.com/office/drawing/2014/main" id="{97174B20-A578-490C-B129-31A2BB0DFC04}"/>
              </a:ext>
            </a:extLst>
          </p:cNvPr>
          <p:cNvSpPr/>
          <p:nvPr/>
        </p:nvSpPr>
        <p:spPr>
          <a:xfrm>
            <a:off x="8266492" y="6326966"/>
            <a:ext cx="877508" cy="531034"/>
          </a:xfrm>
          <a:prstGeom prst="rect">
            <a:avLst/>
          </a:prstGeom>
          <a:noFill/>
          <a:ln>
            <a:noFill/>
          </a:ln>
        </p:spPr>
        <p:txBody>
          <a:bodyPr lIns="0" tIns="0" rIns="0" bIns="0"/>
          <a:lstStyle/>
          <a:p>
            <a:pPr algn="ctr">
              <a:lnSpc>
                <a:spcPct val="150000"/>
              </a:lnSpc>
            </a:pPr>
            <a:r>
              <a:rPr lang="cs-CZ" sz="2400" dirty="0">
                <a:solidFill>
                  <a:schemeClr val="bg1"/>
                </a:solidFill>
                <a:latin typeface="Calibri"/>
              </a:rPr>
              <a:t>9</a:t>
            </a:r>
            <a:endParaRPr lang="en-US" sz="2400" dirty="0">
              <a:solidFill>
                <a:schemeClr val="bg1"/>
              </a:solidFill>
              <a:latin typeface="Calibri"/>
            </a:endParaRPr>
          </a:p>
        </p:txBody>
      </p:sp>
      <p:sp>
        <p:nvSpPr>
          <p:cNvPr id="9" name="Footer Placeholder 3">
            <a:extLst>
              <a:ext uri="{FF2B5EF4-FFF2-40B4-BE49-F238E27FC236}">
                <a16:creationId xmlns:a16="http://schemas.microsoft.com/office/drawing/2014/main" id="{5F1E2177-7FDB-481A-9775-7437759D475D}"/>
              </a:ext>
            </a:extLst>
          </p:cNvPr>
          <p:cNvSpPr>
            <a:spLocks noGrp="1"/>
          </p:cNvSpPr>
          <p:nvPr>
            <p:ph type="ftr" sz="quarter" idx="10"/>
          </p:nvPr>
        </p:nvSpPr>
        <p:spPr>
          <a:xfrm>
            <a:off x="755576" y="6428983"/>
            <a:ext cx="7453262" cy="342016"/>
          </a:xfrm>
        </p:spPr>
        <p:txBody>
          <a:bodyPr/>
          <a:lstStyle/>
          <a:p>
            <a:pPr algn="ct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E. </a:t>
            </a:r>
            <a:r>
              <a:rPr lang="en-US" altLang="cs-CZ" sz="1500" b="0" dirty="0" err="1">
                <a:solidFill>
                  <a:srgbClr val="FFFFFF"/>
                </a:solidFill>
                <a:latin typeface="Tahoma" panose="020B0604030504040204" pitchFamily="34" charset="0"/>
                <a:ea typeface="Tahoma" panose="020B0604030504040204" pitchFamily="34" charset="0"/>
                <a:cs typeface="Tahoma" panose="020B0604030504040204" pitchFamily="34" charset="0"/>
              </a:rPr>
              <a:t>Chovancova</a:t>
            </a: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 et al. </a:t>
            </a:r>
            <a:r>
              <a:rPr lang="en-US" altLang="cs-CZ" sz="1500" b="0" i="1" dirty="0" err="1">
                <a:solidFill>
                  <a:srgbClr val="FFFFFF"/>
                </a:solidFill>
                <a:latin typeface="Tahoma" panose="020B0604030504040204" pitchFamily="34" charset="0"/>
                <a:ea typeface="Tahoma" panose="020B0604030504040204" pitchFamily="34" charset="0"/>
                <a:cs typeface="Tahoma" panose="020B0604030504040204" pitchFamily="34" charset="0"/>
              </a:rPr>
              <a:t>PLoS</a:t>
            </a:r>
            <a:r>
              <a:rPr lang="en-US" altLang="cs-CZ" sz="1500" b="0" i="1" dirty="0">
                <a:solidFill>
                  <a:srgbClr val="FFFFFF"/>
                </a:solidFill>
                <a:latin typeface="Tahoma" panose="020B0604030504040204" pitchFamily="34" charset="0"/>
                <a:ea typeface="Tahoma" panose="020B0604030504040204" pitchFamily="34" charset="0"/>
                <a:cs typeface="Tahoma" panose="020B0604030504040204" pitchFamily="34" charset="0"/>
              </a:rPr>
              <a:t> Comp. Biol</a:t>
            </a: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altLang="cs-CZ" sz="1500" dirty="0">
                <a:solidFill>
                  <a:srgbClr val="FFFFFF"/>
                </a:solidFill>
                <a:latin typeface="Tahoma" panose="020B0604030504040204" pitchFamily="34" charset="0"/>
                <a:ea typeface="Tahoma" panose="020B0604030504040204" pitchFamily="34" charset="0"/>
                <a:cs typeface="Tahoma" panose="020B0604030504040204" pitchFamily="34" charset="0"/>
              </a:rPr>
              <a:t>2012</a:t>
            </a: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 8, e1002708</a:t>
            </a:r>
          </a:p>
        </p:txBody>
      </p:sp>
    </p:spTree>
    <p:extLst>
      <p:ext uri="{BB962C8B-B14F-4D97-AF65-F5344CB8AC3E}">
        <p14:creationId xmlns:p14="http://schemas.microsoft.com/office/powerpoint/2010/main" val="44823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sym typeface="Wingdings" panose="05000000000000000000" pitchFamily="2" charset="2"/>
            </a:endParaRPr>
          </a:p>
        </p:txBody>
      </p:sp>
      <p:pic>
        <p:nvPicPr>
          <p:cNvPr id="5" name="Obrázek 26" descr="1-caver-structure.png">
            <a:extLst>
              <a:ext uri="{FF2B5EF4-FFF2-40B4-BE49-F238E27FC236}">
                <a16:creationId xmlns:a16="http://schemas.microsoft.com/office/drawing/2014/main" id="{E375EC9F-EC69-413E-BEC5-771E94EA83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38375" y="981075"/>
            <a:ext cx="46672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ázek 27" descr="2-caver-sticks.png">
            <a:extLst>
              <a:ext uri="{FF2B5EF4-FFF2-40B4-BE49-F238E27FC236}">
                <a16:creationId xmlns:a16="http://schemas.microsoft.com/office/drawing/2014/main" id="{A67EFE35-17A7-4DAA-92F1-7126540BF2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1009650"/>
            <a:ext cx="46672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ustomShape 1">
            <a:extLst>
              <a:ext uri="{FF2B5EF4-FFF2-40B4-BE49-F238E27FC236}">
                <a16:creationId xmlns:a16="http://schemas.microsoft.com/office/drawing/2014/main" id="{75A2D93F-29F0-4C21-A619-B2569A9D800B}"/>
              </a:ext>
            </a:extLst>
          </p:cNvPr>
          <p:cNvSpPr/>
          <p:nvPr/>
        </p:nvSpPr>
        <p:spPr>
          <a:xfrm>
            <a:off x="719280" y="179280"/>
            <a:ext cx="7592400" cy="538920"/>
          </a:xfrm>
          <a:prstGeom prst="rect">
            <a:avLst/>
          </a:prstGeom>
          <a:noFill/>
          <a:ln>
            <a:noFill/>
          </a:ln>
        </p:spPr>
        <p:txBody>
          <a:bodyPr lIns="0" tIns="0" rIns="0" bIns="0" anchor="b"/>
          <a:lstStyle/>
          <a:p>
            <a:pPr>
              <a:lnSpc>
                <a:spcPct val="100000"/>
              </a:lnSpc>
            </a:pPr>
            <a:r>
              <a:rPr lang="en-US" sz="3200" dirty="0" err="1">
                <a:solidFill>
                  <a:srgbClr val="FFFFFF"/>
                </a:solidFill>
                <a:latin typeface="Tahoma"/>
              </a:rPr>
              <a:t>Detekce</a:t>
            </a:r>
            <a:r>
              <a:rPr lang="en-US" sz="3200" dirty="0">
                <a:solidFill>
                  <a:srgbClr val="FFFFFF"/>
                </a:solidFill>
                <a:latin typeface="Tahoma"/>
              </a:rPr>
              <a:t> </a:t>
            </a:r>
            <a:r>
              <a:rPr lang="en-US" sz="3200" dirty="0" err="1">
                <a:solidFill>
                  <a:srgbClr val="FFFFFF"/>
                </a:solidFill>
                <a:latin typeface="Tahoma"/>
              </a:rPr>
              <a:t>tunel</a:t>
            </a:r>
            <a:r>
              <a:rPr lang="cs-CZ" sz="3200" dirty="0">
                <a:solidFill>
                  <a:srgbClr val="FFFFFF"/>
                </a:solidFill>
                <a:latin typeface="Tahoma"/>
              </a:rPr>
              <a:t>ů</a:t>
            </a:r>
            <a:endParaRPr dirty="0"/>
          </a:p>
        </p:txBody>
      </p:sp>
      <p:sp>
        <p:nvSpPr>
          <p:cNvPr id="6" name="CustomShape 3">
            <a:extLst>
              <a:ext uri="{FF2B5EF4-FFF2-40B4-BE49-F238E27FC236}">
                <a16:creationId xmlns:a16="http://schemas.microsoft.com/office/drawing/2014/main" id="{EB01E6EA-627D-4010-A9FC-B9334DC30A08}"/>
              </a:ext>
            </a:extLst>
          </p:cNvPr>
          <p:cNvSpPr/>
          <p:nvPr/>
        </p:nvSpPr>
        <p:spPr>
          <a:xfrm>
            <a:off x="8266492" y="6326966"/>
            <a:ext cx="877508" cy="531034"/>
          </a:xfrm>
          <a:prstGeom prst="rect">
            <a:avLst/>
          </a:prstGeom>
          <a:noFill/>
          <a:ln>
            <a:noFill/>
          </a:ln>
        </p:spPr>
        <p:txBody>
          <a:bodyPr lIns="0" tIns="0" rIns="0" bIns="0"/>
          <a:lstStyle/>
          <a:p>
            <a:pPr algn="ctr">
              <a:lnSpc>
                <a:spcPct val="150000"/>
              </a:lnSpc>
            </a:pPr>
            <a:r>
              <a:rPr lang="cs-CZ" sz="2400" dirty="0">
                <a:solidFill>
                  <a:schemeClr val="bg1"/>
                </a:solidFill>
                <a:latin typeface="Calibri"/>
              </a:rPr>
              <a:t>9</a:t>
            </a:r>
            <a:endParaRPr lang="en-US" sz="2400" dirty="0">
              <a:solidFill>
                <a:schemeClr val="bg1"/>
              </a:solidFill>
              <a:latin typeface="Calibri"/>
            </a:endParaRPr>
          </a:p>
        </p:txBody>
      </p:sp>
      <p:sp>
        <p:nvSpPr>
          <p:cNvPr id="7" name="Footer Placeholder 3">
            <a:extLst>
              <a:ext uri="{FF2B5EF4-FFF2-40B4-BE49-F238E27FC236}">
                <a16:creationId xmlns:a16="http://schemas.microsoft.com/office/drawing/2014/main" id="{DA22E8D3-6300-4361-9042-B17F58AC66AD}"/>
              </a:ext>
            </a:extLst>
          </p:cNvPr>
          <p:cNvSpPr>
            <a:spLocks noGrp="1"/>
          </p:cNvSpPr>
          <p:nvPr>
            <p:ph type="ftr" sz="quarter" idx="10"/>
          </p:nvPr>
        </p:nvSpPr>
        <p:spPr>
          <a:xfrm>
            <a:off x="755576" y="6428983"/>
            <a:ext cx="7453262" cy="342016"/>
          </a:xfrm>
        </p:spPr>
        <p:txBody>
          <a:bodyPr/>
          <a:lstStyle/>
          <a:p>
            <a:pPr algn="ct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E. </a:t>
            </a:r>
            <a:r>
              <a:rPr lang="en-US" altLang="cs-CZ" sz="1500" b="0" dirty="0" err="1">
                <a:solidFill>
                  <a:srgbClr val="FFFFFF"/>
                </a:solidFill>
                <a:latin typeface="Tahoma" panose="020B0604030504040204" pitchFamily="34" charset="0"/>
                <a:ea typeface="Tahoma" panose="020B0604030504040204" pitchFamily="34" charset="0"/>
                <a:cs typeface="Tahoma" panose="020B0604030504040204" pitchFamily="34" charset="0"/>
              </a:rPr>
              <a:t>Chovancova</a:t>
            </a: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 et al. </a:t>
            </a:r>
            <a:r>
              <a:rPr lang="en-US" altLang="cs-CZ" sz="1500" b="0" i="1" dirty="0" err="1">
                <a:solidFill>
                  <a:srgbClr val="FFFFFF"/>
                </a:solidFill>
                <a:latin typeface="Tahoma" panose="020B0604030504040204" pitchFamily="34" charset="0"/>
                <a:ea typeface="Tahoma" panose="020B0604030504040204" pitchFamily="34" charset="0"/>
                <a:cs typeface="Tahoma" panose="020B0604030504040204" pitchFamily="34" charset="0"/>
              </a:rPr>
              <a:t>PLoS</a:t>
            </a:r>
            <a:r>
              <a:rPr lang="en-US" altLang="cs-CZ" sz="1500" b="0" i="1" dirty="0">
                <a:solidFill>
                  <a:srgbClr val="FFFFFF"/>
                </a:solidFill>
                <a:latin typeface="Tahoma" panose="020B0604030504040204" pitchFamily="34" charset="0"/>
                <a:ea typeface="Tahoma" panose="020B0604030504040204" pitchFamily="34" charset="0"/>
                <a:cs typeface="Tahoma" panose="020B0604030504040204" pitchFamily="34" charset="0"/>
              </a:rPr>
              <a:t> Comp. Biol</a:t>
            </a: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altLang="cs-CZ" sz="1500" dirty="0">
                <a:solidFill>
                  <a:srgbClr val="FFFFFF"/>
                </a:solidFill>
                <a:latin typeface="Tahoma" panose="020B0604030504040204" pitchFamily="34" charset="0"/>
                <a:ea typeface="Tahoma" panose="020B0604030504040204" pitchFamily="34" charset="0"/>
                <a:cs typeface="Tahoma" panose="020B0604030504040204" pitchFamily="34" charset="0"/>
              </a:rPr>
              <a:t>2012</a:t>
            </a: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 8, e1002708</a:t>
            </a:r>
          </a:p>
        </p:txBody>
      </p:sp>
    </p:spTree>
    <p:extLst>
      <p:ext uri="{BB962C8B-B14F-4D97-AF65-F5344CB8AC3E}">
        <p14:creationId xmlns:p14="http://schemas.microsoft.com/office/powerpoint/2010/main" val="6360976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sym typeface="Wingdings" panose="05000000000000000000" pitchFamily="2" charset="2"/>
            </a:endParaRPr>
          </a:p>
        </p:txBody>
      </p:sp>
      <p:pic>
        <p:nvPicPr>
          <p:cNvPr id="5" name="Obrázek 26" descr="1-caver-structure.png">
            <a:extLst>
              <a:ext uri="{FF2B5EF4-FFF2-40B4-BE49-F238E27FC236}">
                <a16:creationId xmlns:a16="http://schemas.microsoft.com/office/drawing/2014/main" id="{E375EC9F-EC69-413E-BEC5-771E94EA83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38375" y="981075"/>
            <a:ext cx="46672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27" descr="3-caver-spheres.png">
            <a:extLst>
              <a:ext uri="{FF2B5EF4-FFF2-40B4-BE49-F238E27FC236}">
                <a16:creationId xmlns:a16="http://schemas.microsoft.com/office/drawing/2014/main" id="{57644817-8990-422C-93A9-2910640950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981075"/>
            <a:ext cx="46672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stomShape 1">
            <a:extLst>
              <a:ext uri="{FF2B5EF4-FFF2-40B4-BE49-F238E27FC236}">
                <a16:creationId xmlns:a16="http://schemas.microsoft.com/office/drawing/2014/main" id="{1CFB5147-1C18-4BBA-BACC-CAD3556FAF01}"/>
              </a:ext>
            </a:extLst>
          </p:cNvPr>
          <p:cNvSpPr/>
          <p:nvPr/>
        </p:nvSpPr>
        <p:spPr>
          <a:xfrm>
            <a:off x="719280" y="179280"/>
            <a:ext cx="7592400" cy="538920"/>
          </a:xfrm>
          <a:prstGeom prst="rect">
            <a:avLst/>
          </a:prstGeom>
          <a:noFill/>
          <a:ln>
            <a:noFill/>
          </a:ln>
        </p:spPr>
        <p:txBody>
          <a:bodyPr lIns="0" tIns="0" rIns="0" bIns="0" anchor="b"/>
          <a:lstStyle/>
          <a:p>
            <a:pPr>
              <a:lnSpc>
                <a:spcPct val="100000"/>
              </a:lnSpc>
            </a:pPr>
            <a:r>
              <a:rPr lang="en-US" sz="3200" dirty="0" err="1">
                <a:solidFill>
                  <a:srgbClr val="FFFFFF"/>
                </a:solidFill>
                <a:latin typeface="Tahoma"/>
              </a:rPr>
              <a:t>Detekce</a:t>
            </a:r>
            <a:r>
              <a:rPr lang="en-US" sz="3200" dirty="0">
                <a:solidFill>
                  <a:srgbClr val="FFFFFF"/>
                </a:solidFill>
                <a:latin typeface="Tahoma"/>
              </a:rPr>
              <a:t> </a:t>
            </a:r>
            <a:r>
              <a:rPr lang="en-US" sz="3200" dirty="0" err="1">
                <a:solidFill>
                  <a:srgbClr val="FFFFFF"/>
                </a:solidFill>
                <a:latin typeface="Tahoma"/>
              </a:rPr>
              <a:t>tunel</a:t>
            </a:r>
            <a:r>
              <a:rPr lang="cs-CZ" sz="3200" dirty="0">
                <a:solidFill>
                  <a:srgbClr val="FFFFFF"/>
                </a:solidFill>
                <a:latin typeface="Tahoma"/>
              </a:rPr>
              <a:t>ů</a:t>
            </a:r>
            <a:endParaRPr dirty="0"/>
          </a:p>
        </p:txBody>
      </p:sp>
      <p:sp>
        <p:nvSpPr>
          <p:cNvPr id="6" name="CustomShape 3">
            <a:extLst>
              <a:ext uri="{FF2B5EF4-FFF2-40B4-BE49-F238E27FC236}">
                <a16:creationId xmlns:a16="http://schemas.microsoft.com/office/drawing/2014/main" id="{F47EAE04-106C-4C77-8E40-CC147B36D5DA}"/>
              </a:ext>
            </a:extLst>
          </p:cNvPr>
          <p:cNvSpPr/>
          <p:nvPr/>
        </p:nvSpPr>
        <p:spPr>
          <a:xfrm>
            <a:off x="8266492" y="6326966"/>
            <a:ext cx="877508" cy="531034"/>
          </a:xfrm>
          <a:prstGeom prst="rect">
            <a:avLst/>
          </a:prstGeom>
          <a:noFill/>
          <a:ln>
            <a:noFill/>
          </a:ln>
        </p:spPr>
        <p:txBody>
          <a:bodyPr lIns="0" tIns="0" rIns="0" bIns="0"/>
          <a:lstStyle/>
          <a:p>
            <a:pPr algn="ctr">
              <a:lnSpc>
                <a:spcPct val="150000"/>
              </a:lnSpc>
            </a:pPr>
            <a:r>
              <a:rPr lang="cs-CZ" sz="2400" dirty="0">
                <a:solidFill>
                  <a:schemeClr val="bg1"/>
                </a:solidFill>
                <a:latin typeface="Calibri"/>
              </a:rPr>
              <a:t>9</a:t>
            </a:r>
            <a:endParaRPr lang="en-US" sz="2400" dirty="0">
              <a:solidFill>
                <a:schemeClr val="bg1"/>
              </a:solidFill>
              <a:latin typeface="Calibri"/>
            </a:endParaRPr>
          </a:p>
        </p:txBody>
      </p:sp>
      <p:sp>
        <p:nvSpPr>
          <p:cNvPr id="8" name="Footer Placeholder 3">
            <a:extLst>
              <a:ext uri="{FF2B5EF4-FFF2-40B4-BE49-F238E27FC236}">
                <a16:creationId xmlns:a16="http://schemas.microsoft.com/office/drawing/2014/main" id="{5970D063-9560-4265-94F0-1A3D4BE5B6CC}"/>
              </a:ext>
            </a:extLst>
          </p:cNvPr>
          <p:cNvSpPr>
            <a:spLocks noGrp="1"/>
          </p:cNvSpPr>
          <p:nvPr>
            <p:ph type="ftr" sz="quarter" idx="10"/>
          </p:nvPr>
        </p:nvSpPr>
        <p:spPr>
          <a:xfrm>
            <a:off x="755576" y="6428983"/>
            <a:ext cx="7453262" cy="342016"/>
          </a:xfrm>
        </p:spPr>
        <p:txBody>
          <a:bodyPr/>
          <a:lstStyle/>
          <a:p>
            <a:pPr algn="ct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E. </a:t>
            </a:r>
            <a:r>
              <a:rPr lang="en-US" altLang="cs-CZ" sz="1500" b="0" dirty="0" err="1">
                <a:solidFill>
                  <a:srgbClr val="FFFFFF"/>
                </a:solidFill>
                <a:latin typeface="Tahoma" panose="020B0604030504040204" pitchFamily="34" charset="0"/>
                <a:ea typeface="Tahoma" panose="020B0604030504040204" pitchFamily="34" charset="0"/>
                <a:cs typeface="Tahoma" panose="020B0604030504040204" pitchFamily="34" charset="0"/>
              </a:rPr>
              <a:t>Chovancova</a:t>
            </a: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 et al. </a:t>
            </a:r>
            <a:r>
              <a:rPr lang="en-US" altLang="cs-CZ" sz="1500" b="0" i="1" dirty="0" err="1">
                <a:solidFill>
                  <a:srgbClr val="FFFFFF"/>
                </a:solidFill>
                <a:latin typeface="Tahoma" panose="020B0604030504040204" pitchFamily="34" charset="0"/>
                <a:ea typeface="Tahoma" panose="020B0604030504040204" pitchFamily="34" charset="0"/>
                <a:cs typeface="Tahoma" panose="020B0604030504040204" pitchFamily="34" charset="0"/>
              </a:rPr>
              <a:t>PLoS</a:t>
            </a:r>
            <a:r>
              <a:rPr lang="en-US" altLang="cs-CZ" sz="1500" b="0" i="1" dirty="0">
                <a:solidFill>
                  <a:srgbClr val="FFFFFF"/>
                </a:solidFill>
                <a:latin typeface="Tahoma" panose="020B0604030504040204" pitchFamily="34" charset="0"/>
                <a:ea typeface="Tahoma" panose="020B0604030504040204" pitchFamily="34" charset="0"/>
                <a:cs typeface="Tahoma" panose="020B0604030504040204" pitchFamily="34" charset="0"/>
              </a:rPr>
              <a:t> Comp. Biol</a:t>
            </a: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altLang="cs-CZ" sz="1500" dirty="0">
                <a:solidFill>
                  <a:srgbClr val="FFFFFF"/>
                </a:solidFill>
                <a:latin typeface="Tahoma" panose="020B0604030504040204" pitchFamily="34" charset="0"/>
                <a:ea typeface="Tahoma" panose="020B0604030504040204" pitchFamily="34" charset="0"/>
                <a:cs typeface="Tahoma" panose="020B0604030504040204" pitchFamily="34" charset="0"/>
              </a:rPr>
              <a:t>2012</a:t>
            </a: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 8, e1002708</a:t>
            </a:r>
          </a:p>
        </p:txBody>
      </p:sp>
    </p:spTree>
    <p:extLst>
      <p:ext uri="{BB962C8B-B14F-4D97-AF65-F5344CB8AC3E}">
        <p14:creationId xmlns:p14="http://schemas.microsoft.com/office/powerpoint/2010/main" val="4246785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472037" y="1265084"/>
            <a:ext cx="5783843" cy="1764112"/>
            <a:chOff x="1787710" y="2162706"/>
            <a:chExt cx="5783843" cy="1764112"/>
          </a:xfrm>
        </p:grpSpPr>
        <p:pic>
          <p:nvPicPr>
            <p:cNvPr id="5128" name="Picture 8"/>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107"/>
            <a:stretch/>
          </p:blipFill>
          <p:spPr bwMode="auto">
            <a:xfrm>
              <a:off x="1824038" y="2162818"/>
              <a:ext cx="5747515" cy="17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4355976" y="3710682"/>
              <a:ext cx="1368160" cy="1955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200">
                <a:solidFill>
                  <a:srgbClr val="FFFFFF"/>
                </a:solidFill>
              </a:endParaRPr>
            </a:p>
          </p:txBody>
        </p:sp>
        <p:sp>
          <p:nvSpPr>
            <p:cNvPr id="26" name="TextBox 25"/>
            <p:cNvSpPr txBox="1"/>
            <p:nvPr/>
          </p:nvSpPr>
          <p:spPr>
            <a:xfrm>
              <a:off x="4355976" y="3610990"/>
              <a:ext cx="1152128" cy="307777"/>
            </a:xfrm>
            <a:prstGeom prst="rect">
              <a:avLst/>
            </a:prstGeom>
            <a:noFill/>
          </p:spPr>
          <p:txBody>
            <a:bodyPr wrap="square" rtlCol="0">
              <a:spAutoFit/>
            </a:bodyPr>
            <a:lstStyle/>
            <a:p>
              <a:pPr fontAlgn="base">
                <a:spcBef>
                  <a:spcPct val="0"/>
                </a:spcBef>
                <a:spcAft>
                  <a:spcPct val="0"/>
                </a:spcAft>
              </a:pPr>
              <a:r>
                <a:rPr lang="en-US" sz="1400" b="1" dirty="0">
                  <a:solidFill>
                    <a:srgbClr val="000000"/>
                  </a:solidFill>
                </a:rPr>
                <a:t>Time [ns]</a:t>
              </a:r>
            </a:p>
          </p:txBody>
        </p:sp>
        <p:sp>
          <p:nvSpPr>
            <p:cNvPr id="29" name="Rectangle 28"/>
            <p:cNvSpPr/>
            <p:nvPr/>
          </p:nvSpPr>
          <p:spPr>
            <a:xfrm rot="5400000">
              <a:off x="1031710" y="2918706"/>
              <a:ext cx="1764000"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200">
                <a:solidFill>
                  <a:srgbClr val="FFFFFF"/>
                </a:solidFill>
              </a:endParaRPr>
            </a:p>
          </p:txBody>
        </p:sp>
        <p:sp>
          <p:nvSpPr>
            <p:cNvPr id="28" name="TextBox 27"/>
            <p:cNvSpPr txBox="1"/>
            <p:nvPr/>
          </p:nvSpPr>
          <p:spPr>
            <a:xfrm rot="16200000">
              <a:off x="1488296" y="2748543"/>
              <a:ext cx="1251118" cy="307777"/>
            </a:xfrm>
            <a:prstGeom prst="rect">
              <a:avLst/>
            </a:prstGeom>
            <a:noFill/>
          </p:spPr>
          <p:txBody>
            <a:bodyPr wrap="square" rtlCol="0">
              <a:spAutoFit/>
            </a:bodyPr>
            <a:lstStyle/>
            <a:p>
              <a:pPr fontAlgn="base">
                <a:spcBef>
                  <a:spcPct val="0"/>
                </a:spcBef>
                <a:spcAft>
                  <a:spcPct val="0"/>
                </a:spcAft>
              </a:pPr>
              <a:r>
                <a:rPr lang="en-US" sz="1400" b="1" dirty="0">
                  <a:solidFill>
                    <a:srgbClr val="000000"/>
                  </a:solidFill>
                </a:rPr>
                <a:t>Radius [Å]</a:t>
              </a:r>
            </a:p>
          </p:txBody>
        </p:sp>
      </p:grpSp>
      <p:pic>
        <p:nvPicPr>
          <p:cNvPr id="5129" name="Picture 9" descr="D:\Sergio\Dropbox\LL\My_presentations\2017-06_7Visegrad_Nove Hrady\Figs\dhaa3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375" y="3251697"/>
            <a:ext cx="2734511" cy="2734511"/>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D:\Sergio\Dropbox\LL\My_presentations\2017-06_7Visegrad_Nove Hrady\Figs\dhaa31.11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67927" y="3251697"/>
            <a:ext cx="2734511" cy="2734511"/>
          </a:xfrm>
          <a:prstGeom prst="rect">
            <a:avLst/>
          </a:prstGeom>
          <a:noFill/>
          <a:extLst>
            <a:ext uri="{909E8E84-426E-40DD-AFC4-6F175D3DCCD1}">
              <a14:hiddenFill xmlns:a14="http://schemas.microsoft.com/office/drawing/2010/main">
                <a:solidFill>
                  <a:srgbClr val="FFFFFF"/>
                </a:solidFill>
              </a14:hiddenFill>
            </a:ext>
          </a:extLst>
        </p:spPr>
      </p:pic>
      <p:pic>
        <p:nvPicPr>
          <p:cNvPr id="5131" name="Picture 11" descr="D:\Sergio\Dropbox\LL\My_presentations\2017-06_7Visegrad_Nove Hrady\Figs\dhaa31.14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1983" y="3251697"/>
            <a:ext cx="2734511" cy="273451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5455688" y="1523266"/>
            <a:ext cx="1368144" cy="1728837"/>
            <a:chOff x="5724136" y="2420888"/>
            <a:chExt cx="1368144" cy="1728837"/>
          </a:xfrm>
        </p:grpSpPr>
        <p:sp>
          <p:nvSpPr>
            <p:cNvPr id="62" name="Oval 61"/>
            <p:cNvSpPr/>
            <p:nvPr/>
          </p:nvSpPr>
          <p:spPr>
            <a:xfrm>
              <a:off x="5724136" y="2420888"/>
              <a:ext cx="144016" cy="144016"/>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200">
                <a:solidFill>
                  <a:srgbClr val="FFFFFF"/>
                </a:solidFill>
              </a:endParaRPr>
            </a:p>
          </p:txBody>
        </p:sp>
        <p:cxnSp>
          <p:nvCxnSpPr>
            <p:cNvPr id="63" name="Straight Arrow Connector 62"/>
            <p:cNvCxnSpPr>
              <a:stCxn id="62" idx="5"/>
            </p:cNvCxnSpPr>
            <p:nvPr/>
          </p:nvCxnSpPr>
          <p:spPr>
            <a:xfrm>
              <a:off x="5847061" y="2543813"/>
              <a:ext cx="1245219" cy="1605912"/>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grpSp>
      <p:grpSp>
        <p:nvGrpSpPr>
          <p:cNvPr id="2" name="Group 1"/>
          <p:cNvGrpSpPr/>
          <p:nvPr/>
        </p:nvGrpSpPr>
        <p:grpSpPr>
          <a:xfrm>
            <a:off x="1884353" y="2408144"/>
            <a:ext cx="596139" cy="1020856"/>
            <a:chOff x="2175661" y="3284984"/>
            <a:chExt cx="596139" cy="1020856"/>
          </a:xfrm>
        </p:grpSpPr>
        <p:cxnSp>
          <p:nvCxnSpPr>
            <p:cNvPr id="3" name="Straight Arrow Connector 2"/>
            <p:cNvCxnSpPr>
              <a:cxnSpLocks/>
              <a:stCxn id="65" idx="3"/>
            </p:cNvCxnSpPr>
            <p:nvPr/>
          </p:nvCxnSpPr>
          <p:spPr>
            <a:xfrm flipH="1">
              <a:off x="2175661" y="3407909"/>
              <a:ext cx="473214" cy="897931"/>
            </a:xfrm>
            <a:prstGeom prst="straightConnector1">
              <a:avLst/>
            </a:prstGeom>
            <a:ln>
              <a:solidFill>
                <a:srgbClr val="002060"/>
              </a:solidFill>
              <a:tailEnd type="arrow"/>
            </a:ln>
          </p:spPr>
          <p:style>
            <a:lnRef idx="2">
              <a:schemeClr val="accent1"/>
            </a:lnRef>
            <a:fillRef idx="0">
              <a:schemeClr val="accent1"/>
            </a:fillRef>
            <a:effectRef idx="1">
              <a:schemeClr val="accent1"/>
            </a:effectRef>
            <a:fontRef idx="minor">
              <a:schemeClr val="tx1"/>
            </a:fontRef>
          </p:style>
        </p:cxnSp>
        <p:sp>
          <p:nvSpPr>
            <p:cNvPr id="65" name="Oval 64"/>
            <p:cNvSpPr/>
            <p:nvPr/>
          </p:nvSpPr>
          <p:spPr>
            <a:xfrm>
              <a:off x="2627784" y="3284984"/>
              <a:ext cx="144016" cy="144016"/>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200" dirty="0">
                <a:solidFill>
                  <a:schemeClr val="tx2"/>
                </a:solidFill>
              </a:endParaRPr>
            </a:p>
          </p:txBody>
        </p:sp>
      </p:grpSp>
      <p:grpSp>
        <p:nvGrpSpPr>
          <p:cNvPr id="64" name="Group 63"/>
          <p:cNvGrpSpPr/>
          <p:nvPr/>
        </p:nvGrpSpPr>
        <p:grpSpPr>
          <a:xfrm>
            <a:off x="2849343" y="4187562"/>
            <a:ext cx="455830" cy="102442"/>
            <a:chOff x="2901527" y="5085184"/>
            <a:chExt cx="360062" cy="84708"/>
          </a:xfrm>
        </p:grpSpPr>
        <p:cxnSp>
          <p:nvCxnSpPr>
            <p:cNvPr id="73" name="Straight Arrow Connector 72"/>
            <p:cNvCxnSpPr/>
            <p:nvPr/>
          </p:nvCxnSpPr>
          <p:spPr>
            <a:xfrm>
              <a:off x="2915816" y="5085184"/>
              <a:ext cx="345773"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2901527" y="5169892"/>
              <a:ext cx="345773" cy="0"/>
            </a:xfrm>
            <a:prstGeom prst="straightConnector1">
              <a:avLst/>
            </a:prstGeom>
            <a:ln w="19050">
              <a:solidFill>
                <a:schemeClr val="bg1"/>
              </a:solidFill>
              <a:headEnd type="arrow"/>
              <a:tailEnd type="none"/>
            </a:ln>
          </p:spPr>
          <p:style>
            <a:lnRef idx="1">
              <a:schemeClr val="accent1"/>
            </a:lnRef>
            <a:fillRef idx="0">
              <a:schemeClr val="accent1"/>
            </a:fillRef>
            <a:effectRef idx="0">
              <a:schemeClr val="accent1"/>
            </a:effectRef>
            <a:fontRef idx="minor">
              <a:schemeClr val="tx1"/>
            </a:fontRef>
          </p:style>
        </p:cxnSp>
      </p:grpSp>
      <p:grpSp>
        <p:nvGrpSpPr>
          <p:cNvPr id="78" name="Group 77"/>
          <p:cNvGrpSpPr/>
          <p:nvPr/>
        </p:nvGrpSpPr>
        <p:grpSpPr>
          <a:xfrm>
            <a:off x="5599914" y="4187562"/>
            <a:ext cx="455830" cy="102442"/>
            <a:chOff x="2901527" y="5085184"/>
            <a:chExt cx="360062" cy="84708"/>
          </a:xfrm>
        </p:grpSpPr>
        <p:cxnSp>
          <p:nvCxnSpPr>
            <p:cNvPr id="79" name="Straight Arrow Connector 78"/>
            <p:cNvCxnSpPr/>
            <p:nvPr/>
          </p:nvCxnSpPr>
          <p:spPr>
            <a:xfrm>
              <a:off x="2915816" y="5085184"/>
              <a:ext cx="345773"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2901527" y="5169892"/>
              <a:ext cx="345773" cy="0"/>
            </a:xfrm>
            <a:prstGeom prst="straightConnector1">
              <a:avLst/>
            </a:prstGeom>
            <a:ln w="19050">
              <a:solidFill>
                <a:schemeClr val="bg1"/>
              </a:solidFill>
              <a:headEnd type="arrow"/>
              <a:tailEnd type="none"/>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4616368" y="2497723"/>
            <a:ext cx="304330" cy="931277"/>
            <a:chOff x="4878663" y="3387725"/>
            <a:chExt cx="304330" cy="931277"/>
          </a:xfrm>
        </p:grpSpPr>
        <p:sp>
          <p:nvSpPr>
            <p:cNvPr id="4" name="Oval 3"/>
            <p:cNvSpPr/>
            <p:nvPr/>
          </p:nvSpPr>
          <p:spPr>
            <a:xfrm>
              <a:off x="5038977" y="3387725"/>
              <a:ext cx="144016" cy="144016"/>
            </a:xfrm>
            <a:prstGeom prst="ellipse">
              <a:avLst/>
            </a:prstGeom>
            <a:noFill/>
            <a:ln>
              <a:solidFill>
                <a:srgbClr val="FF74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200">
                <a:solidFill>
                  <a:srgbClr val="FFFFFF"/>
                </a:solidFill>
              </a:endParaRPr>
            </a:p>
          </p:txBody>
        </p:sp>
        <p:cxnSp>
          <p:nvCxnSpPr>
            <p:cNvPr id="60" name="Straight Arrow Connector 59"/>
            <p:cNvCxnSpPr>
              <a:cxnSpLocks/>
            </p:cNvCxnSpPr>
            <p:nvPr/>
          </p:nvCxnSpPr>
          <p:spPr>
            <a:xfrm flipH="1">
              <a:off x="4878663" y="3561382"/>
              <a:ext cx="205791" cy="75762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grpSp>
      <p:sp>
        <p:nvSpPr>
          <p:cNvPr id="30" name="CustomShape 1">
            <a:extLst>
              <a:ext uri="{FF2B5EF4-FFF2-40B4-BE49-F238E27FC236}">
                <a16:creationId xmlns:a16="http://schemas.microsoft.com/office/drawing/2014/main" id="{92726D41-1E3B-4585-B3CF-A5EBE82E8112}"/>
              </a:ext>
            </a:extLst>
          </p:cNvPr>
          <p:cNvSpPr/>
          <p:nvPr/>
        </p:nvSpPr>
        <p:spPr>
          <a:xfrm>
            <a:off x="719280" y="179280"/>
            <a:ext cx="7592400" cy="538920"/>
          </a:xfrm>
          <a:prstGeom prst="rect">
            <a:avLst/>
          </a:prstGeom>
          <a:noFill/>
          <a:ln>
            <a:noFill/>
          </a:ln>
        </p:spPr>
        <p:txBody>
          <a:bodyPr lIns="0" tIns="0" rIns="0" bIns="0" anchor="b"/>
          <a:lstStyle/>
          <a:p>
            <a:pPr>
              <a:lnSpc>
                <a:spcPct val="100000"/>
              </a:lnSpc>
            </a:pPr>
            <a:r>
              <a:rPr lang="cs-CZ" sz="3200" dirty="0">
                <a:solidFill>
                  <a:srgbClr val="FFFFFF"/>
                </a:solidFill>
                <a:latin typeface="Tahoma"/>
              </a:rPr>
              <a:t>Dynamika tunelů</a:t>
            </a:r>
            <a:endParaRPr dirty="0"/>
          </a:p>
        </p:txBody>
      </p:sp>
      <p:sp>
        <p:nvSpPr>
          <p:cNvPr id="27" name="CustomShape 3">
            <a:extLst>
              <a:ext uri="{FF2B5EF4-FFF2-40B4-BE49-F238E27FC236}">
                <a16:creationId xmlns:a16="http://schemas.microsoft.com/office/drawing/2014/main" id="{9354484F-598C-4C13-9CFF-0359E2770B97}"/>
              </a:ext>
            </a:extLst>
          </p:cNvPr>
          <p:cNvSpPr/>
          <p:nvPr/>
        </p:nvSpPr>
        <p:spPr>
          <a:xfrm>
            <a:off x="8266492" y="6326966"/>
            <a:ext cx="877508" cy="531034"/>
          </a:xfrm>
          <a:prstGeom prst="rect">
            <a:avLst/>
          </a:prstGeom>
          <a:noFill/>
          <a:ln>
            <a:noFill/>
          </a:ln>
        </p:spPr>
        <p:txBody>
          <a:bodyPr lIns="0" tIns="0" rIns="0" bIns="0"/>
          <a:lstStyle/>
          <a:p>
            <a:pPr algn="ctr">
              <a:lnSpc>
                <a:spcPct val="150000"/>
              </a:lnSpc>
            </a:pPr>
            <a:r>
              <a:rPr lang="cs-CZ" sz="2400" dirty="0">
                <a:solidFill>
                  <a:schemeClr val="bg1"/>
                </a:solidFill>
                <a:latin typeface="Calibri"/>
              </a:rPr>
              <a:t>10</a:t>
            </a:r>
            <a:endParaRPr lang="en-US" sz="2400" dirty="0">
              <a:solidFill>
                <a:schemeClr val="bg1"/>
              </a:solidFill>
              <a:latin typeface="Calibri"/>
            </a:endParaRPr>
          </a:p>
        </p:txBody>
      </p:sp>
      <p:sp>
        <p:nvSpPr>
          <p:cNvPr id="31" name="Footer Placeholder 3">
            <a:extLst>
              <a:ext uri="{FF2B5EF4-FFF2-40B4-BE49-F238E27FC236}">
                <a16:creationId xmlns:a16="http://schemas.microsoft.com/office/drawing/2014/main" id="{894E6859-B49E-4802-9832-F080974E2F9E}"/>
              </a:ext>
            </a:extLst>
          </p:cNvPr>
          <p:cNvSpPr>
            <a:spLocks noGrp="1"/>
          </p:cNvSpPr>
          <p:nvPr>
            <p:ph type="ftr" sz="quarter" idx="10"/>
          </p:nvPr>
        </p:nvSpPr>
        <p:spPr>
          <a:xfrm>
            <a:off x="755576" y="6428983"/>
            <a:ext cx="7453262" cy="342016"/>
          </a:xfrm>
        </p:spPr>
        <p:txBody>
          <a:bodyPr/>
          <a:lstStyle/>
          <a:p>
            <a:pPr algn="ct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E. </a:t>
            </a:r>
            <a:r>
              <a:rPr lang="en-US" altLang="cs-CZ" sz="1500" b="0" dirty="0" err="1">
                <a:solidFill>
                  <a:srgbClr val="FFFFFF"/>
                </a:solidFill>
                <a:latin typeface="Tahoma" panose="020B0604030504040204" pitchFamily="34" charset="0"/>
                <a:ea typeface="Tahoma" panose="020B0604030504040204" pitchFamily="34" charset="0"/>
                <a:cs typeface="Tahoma" panose="020B0604030504040204" pitchFamily="34" charset="0"/>
              </a:rPr>
              <a:t>Chovancova</a:t>
            </a: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 et al. </a:t>
            </a:r>
            <a:r>
              <a:rPr lang="en-US" altLang="cs-CZ" sz="1500" b="0" i="1" dirty="0" err="1">
                <a:solidFill>
                  <a:srgbClr val="FFFFFF"/>
                </a:solidFill>
                <a:latin typeface="Tahoma" panose="020B0604030504040204" pitchFamily="34" charset="0"/>
                <a:ea typeface="Tahoma" panose="020B0604030504040204" pitchFamily="34" charset="0"/>
                <a:cs typeface="Tahoma" panose="020B0604030504040204" pitchFamily="34" charset="0"/>
              </a:rPr>
              <a:t>PLoS</a:t>
            </a:r>
            <a:r>
              <a:rPr lang="en-US" altLang="cs-CZ" sz="1500" b="0" i="1" dirty="0">
                <a:solidFill>
                  <a:srgbClr val="FFFFFF"/>
                </a:solidFill>
                <a:latin typeface="Tahoma" panose="020B0604030504040204" pitchFamily="34" charset="0"/>
                <a:ea typeface="Tahoma" panose="020B0604030504040204" pitchFamily="34" charset="0"/>
                <a:cs typeface="Tahoma" panose="020B0604030504040204" pitchFamily="34" charset="0"/>
              </a:rPr>
              <a:t> Comp. Biol</a:t>
            </a: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altLang="cs-CZ" sz="1500" dirty="0">
                <a:solidFill>
                  <a:srgbClr val="FFFFFF"/>
                </a:solidFill>
                <a:latin typeface="Tahoma" panose="020B0604030504040204" pitchFamily="34" charset="0"/>
                <a:ea typeface="Tahoma" panose="020B0604030504040204" pitchFamily="34" charset="0"/>
                <a:cs typeface="Tahoma" panose="020B0604030504040204" pitchFamily="34" charset="0"/>
              </a:rPr>
              <a:t>2012</a:t>
            </a: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 8, e1002708</a:t>
            </a:r>
          </a:p>
        </p:txBody>
      </p:sp>
    </p:spTree>
    <p:extLst>
      <p:ext uri="{BB962C8B-B14F-4D97-AF65-F5344CB8AC3E}">
        <p14:creationId xmlns:p14="http://schemas.microsoft.com/office/powerpoint/2010/main" val="303599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12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5130"/>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6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5131"/>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31704" y="1315307"/>
            <a:ext cx="1555750" cy="1660525"/>
            <a:chOff x="712788" y="3726483"/>
            <a:chExt cx="1555750" cy="1660525"/>
          </a:xfrm>
        </p:grpSpPr>
        <p:sp>
          <p:nvSpPr>
            <p:cNvPr id="7" name="Rectangle 18"/>
            <p:cNvSpPr>
              <a:spLocks noChangeAspect="1"/>
            </p:cNvSpPr>
            <p:nvPr/>
          </p:nvSpPr>
          <p:spPr>
            <a:xfrm>
              <a:off x="712788" y="3726483"/>
              <a:ext cx="1555750" cy="1660525"/>
            </a:xfrm>
            <a:prstGeom prst="rect">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32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9" name="Obráze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3600" y="3802683"/>
              <a:ext cx="1379538"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ovéPole 4"/>
          <p:cNvSpPr txBox="1">
            <a:spLocks noChangeArrowheads="1"/>
          </p:cNvSpPr>
          <p:nvPr/>
        </p:nvSpPr>
        <p:spPr bwMode="auto">
          <a:xfrm>
            <a:off x="368166" y="3032282"/>
            <a:ext cx="21339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MS Gothic" pitchFamily="49" charset="-128"/>
              </a:defRPr>
            </a:lvl1pPr>
            <a:lvl2pPr marL="742950" indent="-285750" eaLnBrk="0" hangingPunct="0">
              <a:defRPr>
                <a:solidFill>
                  <a:schemeClr val="bg1"/>
                </a:solidFill>
                <a:latin typeface="Arial" charset="0"/>
                <a:ea typeface="MS Gothic" pitchFamily="49" charset="-128"/>
              </a:defRPr>
            </a:lvl2pPr>
            <a:lvl3pPr marL="1143000" indent="-228600" eaLnBrk="0" hangingPunct="0">
              <a:defRPr>
                <a:solidFill>
                  <a:schemeClr val="bg1"/>
                </a:solidFill>
                <a:latin typeface="Arial" charset="0"/>
                <a:ea typeface="MS Gothic" pitchFamily="49" charset="-128"/>
              </a:defRPr>
            </a:lvl3pPr>
            <a:lvl4pPr marL="1600200" indent="-228600" eaLnBrk="0" hangingPunct="0">
              <a:defRPr>
                <a:solidFill>
                  <a:schemeClr val="bg1"/>
                </a:solidFill>
                <a:latin typeface="Arial" charset="0"/>
                <a:ea typeface="MS Gothic" pitchFamily="49" charset="-128"/>
              </a:defRPr>
            </a:lvl4pPr>
            <a:lvl5pPr marL="2057400" indent="-228600" eaLnBrk="0" hangingPunct="0">
              <a:defRPr>
                <a:solidFill>
                  <a:schemeClr val="bg1"/>
                </a:solidFill>
                <a:latin typeface="Arial" charset="0"/>
                <a:ea typeface="MS Gothic" pitchFamily="49" charset="-128"/>
              </a:defRPr>
            </a:lvl5pPr>
            <a:lvl6pPr marL="25146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6pPr>
            <a:lvl7pPr marL="29718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7pPr>
            <a:lvl8pPr marL="34290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8pPr>
            <a:lvl9pPr marL="38862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9pPr>
          </a:lstStyle>
          <a:p>
            <a:pPr algn="ctr" eaLnBrk="1" fontAlgn="base" hangingPunct="1">
              <a:spcBef>
                <a:spcPct val="0"/>
              </a:spcBef>
              <a:spcAft>
                <a:spcPct val="0"/>
              </a:spcAft>
            </a:pPr>
            <a:r>
              <a:rPr lang="cs-CZ" sz="1600" dirty="0">
                <a:solidFill>
                  <a:schemeClr val="tx1"/>
                </a:solidFill>
                <a:latin typeface="Tahoma" panose="020B0604030504040204" pitchFamily="34" charset="0"/>
                <a:ea typeface="Tahoma" panose="020B0604030504040204" pitchFamily="34" charset="0"/>
                <a:cs typeface="Tahoma" panose="020B0604030504040204" pitchFamily="34" charset="0"/>
              </a:rPr>
              <a:t>Identifikace tunelů v </a:t>
            </a:r>
          </a:p>
          <a:p>
            <a:pPr algn="ctr" eaLnBrk="1" fontAlgn="base" hangingPunct="1">
              <a:spcBef>
                <a:spcPct val="0"/>
              </a:spcBef>
              <a:spcAft>
                <a:spcPct val="0"/>
              </a:spcAft>
            </a:pPr>
            <a:r>
              <a:rPr lang="cs-CZ" sz="1600" dirty="0">
                <a:solidFill>
                  <a:schemeClr val="tx1"/>
                </a:solidFill>
                <a:latin typeface="Tahoma" panose="020B0604030504040204" pitchFamily="34" charset="0"/>
                <a:ea typeface="Tahoma" panose="020B0604030504040204" pitchFamily="34" charset="0"/>
                <a:cs typeface="Tahoma" panose="020B0604030504040204" pitchFamily="34" charset="0"/>
              </a:rPr>
              <a:t>jednotlivých snímcích</a:t>
            </a:r>
          </a:p>
        </p:txBody>
      </p:sp>
      <p:sp>
        <p:nvSpPr>
          <p:cNvPr id="20" name="CustomShape 1">
            <a:extLst>
              <a:ext uri="{FF2B5EF4-FFF2-40B4-BE49-F238E27FC236}">
                <a16:creationId xmlns:a16="http://schemas.microsoft.com/office/drawing/2014/main" id="{913B2E15-5E27-45FF-BDE7-D9FBB1A541B8}"/>
              </a:ext>
            </a:extLst>
          </p:cNvPr>
          <p:cNvSpPr/>
          <p:nvPr/>
        </p:nvSpPr>
        <p:spPr>
          <a:xfrm>
            <a:off x="719280" y="179280"/>
            <a:ext cx="7592400" cy="538920"/>
          </a:xfrm>
          <a:prstGeom prst="rect">
            <a:avLst/>
          </a:prstGeom>
          <a:noFill/>
          <a:ln>
            <a:noFill/>
          </a:ln>
        </p:spPr>
        <p:txBody>
          <a:bodyPr lIns="0" tIns="0" rIns="0" bIns="0" anchor="b"/>
          <a:lstStyle/>
          <a:p>
            <a:pPr>
              <a:lnSpc>
                <a:spcPct val="100000"/>
              </a:lnSpc>
            </a:pPr>
            <a:r>
              <a:rPr lang="cs-CZ" sz="3200" dirty="0">
                <a:solidFill>
                  <a:srgbClr val="FFFFFF"/>
                </a:solidFill>
                <a:latin typeface="Tahoma"/>
              </a:rPr>
              <a:t>Dynamický CAVER</a:t>
            </a:r>
            <a:endParaRPr dirty="0"/>
          </a:p>
        </p:txBody>
      </p:sp>
      <p:sp>
        <p:nvSpPr>
          <p:cNvPr id="11" name="CustomShape 3">
            <a:extLst>
              <a:ext uri="{FF2B5EF4-FFF2-40B4-BE49-F238E27FC236}">
                <a16:creationId xmlns:a16="http://schemas.microsoft.com/office/drawing/2014/main" id="{C37F5C62-9E3A-4ED2-A055-8BA46EEAA259}"/>
              </a:ext>
            </a:extLst>
          </p:cNvPr>
          <p:cNvSpPr/>
          <p:nvPr/>
        </p:nvSpPr>
        <p:spPr>
          <a:xfrm>
            <a:off x="8266492" y="6326966"/>
            <a:ext cx="877508" cy="531034"/>
          </a:xfrm>
          <a:prstGeom prst="rect">
            <a:avLst/>
          </a:prstGeom>
          <a:noFill/>
          <a:ln>
            <a:noFill/>
          </a:ln>
        </p:spPr>
        <p:txBody>
          <a:bodyPr lIns="0" tIns="0" rIns="0" bIns="0"/>
          <a:lstStyle/>
          <a:p>
            <a:pPr algn="ctr">
              <a:lnSpc>
                <a:spcPct val="150000"/>
              </a:lnSpc>
            </a:pPr>
            <a:r>
              <a:rPr lang="cs-CZ" sz="2400" dirty="0">
                <a:solidFill>
                  <a:schemeClr val="bg1"/>
                </a:solidFill>
                <a:latin typeface="Calibri"/>
              </a:rPr>
              <a:t>11</a:t>
            </a:r>
            <a:endParaRPr lang="en-US" sz="2400" dirty="0">
              <a:solidFill>
                <a:schemeClr val="bg1"/>
              </a:solidFill>
              <a:latin typeface="Calibri"/>
            </a:endParaRPr>
          </a:p>
        </p:txBody>
      </p:sp>
      <p:sp>
        <p:nvSpPr>
          <p:cNvPr id="12" name="Footer Placeholder 3">
            <a:extLst>
              <a:ext uri="{FF2B5EF4-FFF2-40B4-BE49-F238E27FC236}">
                <a16:creationId xmlns:a16="http://schemas.microsoft.com/office/drawing/2014/main" id="{C17F98A1-9AE5-459D-AA4B-F1801D30F608}"/>
              </a:ext>
            </a:extLst>
          </p:cNvPr>
          <p:cNvSpPr>
            <a:spLocks noGrp="1"/>
          </p:cNvSpPr>
          <p:nvPr>
            <p:ph type="ftr" sz="quarter" idx="10"/>
          </p:nvPr>
        </p:nvSpPr>
        <p:spPr>
          <a:xfrm>
            <a:off x="755576" y="6428983"/>
            <a:ext cx="7453262" cy="342016"/>
          </a:xfrm>
        </p:spPr>
        <p:txBody>
          <a:bodyPr/>
          <a:lstStyle/>
          <a:p>
            <a:pPr algn="ct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E. </a:t>
            </a:r>
            <a:r>
              <a:rPr lang="en-US" altLang="cs-CZ" sz="1500" b="0" dirty="0" err="1">
                <a:solidFill>
                  <a:srgbClr val="FFFFFF"/>
                </a:solidFill>
                <a:latin typeface="Tahoma" panose="020B0604030504040204" pitchFamily="34" charset="0"/>
                <a:ea typeface="Tahoma" panose="020B0604030504040204" pitchFamily="34" charset="0"/>
                <a:cs typeface="Tahoma" panose="020B0604030504040204" pitchFamily="34" charset="0"/>
              </a:rPr>
              <a:t>Chovancova</a:t>
            </a: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 et al. </a:t>
            </a:r>
            <a:r>
              <a:rPr lang="en-US" altLang="cs-CZ" sz="1500" b="0" i="1" dirty="0" err="1">
                <a:solidFill>
                  <a:srgbClr val="FFFFFF"/>
                </a:solidFill>
                <a:latin typeface="Tahoma" panose="020B0604030504040204" pitchFamily="34" charset="0"/>
                <a:ea typeface="Tahoma" panose="020B0604030504040204" pitchFamily="34" charset="0"/>
                <a:cs typeface="Tahoma" panose="020B0604030504040204" pitchFamily="34" charset="0"/>
              </a:rPr>
              <a:t>PLoS</a:t>
            </a:r>
            <a:r>
              <a:rPr lang="en-US" altLang="cs-CZ" sz="1500" b="0" i="1" dirty="0">
                <a:solidFill>
                  <a:srgbClr val="FFFFFF"/>
                </a:solidFill>
                <a:latin typeface="Tahoma" panose="020B0604030504040204" pitchFamily="34" charset="0"/>
                <a:ea typeface="Tahoma" panose="020B0604030504040204" pitchFamily="34" charset="0"/>
                <a:cs typeface="Tahoma" panose="020B0604030504040204" pitchFamily="34" charset="0"/>
              </a:rPr>
              <a:t> Comp. Biol</a:t>
            </a: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altLang="cs-CZ" sz="1500" dirty="0">
                <a:solidFill>
                  <a:srgbClr val="FFFFFF"/>
                </a:solidFill>
                <a:latin typeface="Tahoma" panose="020B0604030504040204" pitchFamily="34" charset="0"/>
                <a:ea typeface="Tahoma" panose="020B0604030504040204" pitchFamily="34" charset="0"/>
                <a:cs typeface="Tahoma" panose="020B0604030504040204" pitchFamily="34" charset="0"/>
              </a:rPr>
              <a:t>2012</a:t>
            </a: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 8, e1002708</a:t>
            </a:r>
          </a:p>
        </p:txBody>
      </p:sp>
    </p:spTree>
    <p:extLst>
      <p:ext uri="{BB962C8B-B14F-4D97-AF65-F5344CB8AC3E}">
        <p14:creationId xmlns:p14="http://schemas.microsoft.com/office/powerpoint/2010/main" val="769321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CustomShape 1"/>
          <p:cNvSpPr/>
          <p:nvPr/>
        </p:nvSpPr>
        <p:spPr>
          <a:xfrm>
            <a:off x="719280" y="179280"/>
            <a:ext cx="7592400" cy="538920"/>
          </a:xfrm>
          <a:prstGeom prst="rect">
            <a:avLst/>
          </a:prstGeom>
          <a:noFill/>
          <a:ln>
            <a:noFill/>
          </a:ln>
        </p:spPr>
        <p:txBody>
          <a:bodyPr lIns="0" tIns="0" rIns="0" bIns="0" anchor="b"/>
          <a:lstStyle/>
          <a:p>
            <a:pPr>
              <a:lnSpc>
                <a:spcPct val="100000"/>
              </a:lnSpc>
            </a:pPr>
            <a:r>
              <a:rPr lang="cs-CZ" sz="3200" dirty="0">
                <a:solidFill>
                  <a:srgbClr val="FFFFFF"/>
                </a:solidFill>
                <a:latin typeface="Tahoma"/>
              </a:rPr>
              <a:t>Enzymy</a:t>
            </a:r>
            <a:endParaRPr dirty="0"/>
          </a:p>
        </p:txBody>
      </p:sp>
      <p:sp>
        <p:nvSpPr>
          <p:cNvPr id="5" name="CustomShape 3"/>
          <p:cNvSpPr/>
          <p:nvPr/>
        </p:nvSpPr>
        <p:spPr>
          <a:xfrm>
            <a:off x="8266492" y="6326966"/>
            <a:ext cx="877508" cy="531034"/>
          </a:xfrm>
          <a:prstGeom prst="rect">
            <a:avLst/>
          </a:prstGeom>
          <a:noFill/>
          <a:ln>
            <a:noFill/>
          </a:ln>
        </p:spPr>
        <p:txBody>
          <a:bodyPr lIns="0" tIns="0" rIns="0" bIns="0"/>
          <a:lstStyle/>
          <a:p>
            <a:pPr algn="ctr">
              <a:lnSpc>
                <a:spcPct val="150000"/>
              </a:lnSpc>
            </a:pPr>
            <a:r>
              <a:rPr lang="en-US" sz="2400" dirty="0">
                <a:solidFill>
                  <a:schemeClr val="bg1"/>
                </a:solidFill>
                <a:latin typeface="Calibri"/>
              </a:rPr>
              <a:t>2</a:t>
            </a:r>
          </a:p>
        </p:txBody>
      </p:sp>
      <p:pic>
        <p:nvPicPr>
          <p:cNvPr id="6" name="Obrázek 10" descr="metabolic pathways.jpg">
            <a:extLst>
              <a:ext uri="{FF2B5EF4-FFF2-40B4-BE49-F238E27FC236}">
                <a16:creationId xmlns:a16="http://schemas.microsoft.com/office/drawing/2014/main" id="{4E07A1C6-603E-4858-A56B-37EB0D82E88B}"/>
              </a:ext>
            </a:extLst>
          </p:cNvPr>
          <p:cNvPicPr>
            <a:picLocks noChangeAspect="1"/>
          </p:cNvPicPr>
          <p:nvPr/>
        </p:nvPicPr>
        <p:blipFill>
          <a:blip r:embed="rId2" cstate="print"/>
          <a:stretch>
            <a:fillRect/>
          </a:stretch>
        </p:blipFill>
        <p:spPr>
          <a:xfrm>
            <a:off x="1130021" y="1049281"/>
            <a:ext cx="5124224" cy="3843169"/>
          </a:xfrm>
          <a:prstGeom prst="rect">
            <a:avLst/>
          </a:prstGeom>
        </p:spPr>
      </p:pic>
    </p:spTree>
    <p:extLst>
      <p:ext uri="{BB962C8B-B14F-4D97-AF65-F5344CB8AC3E}">
        <p14:creationId xmlns:p14="http://schemas.microsoft.com/office/powerpoint/2010/main" val="21211245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31704" y="1315307"/>
            <a:ext cx="1555750" cy="1660525"/>
            <a:chOff x="712788" y="3726483"/>
            <a:chExt cx="1555750" cy="1660525"/>
          </a:xfrm>
        </p:grpSpPr>
        <p:sp>
          <p:nvSpPr>
            <p:cNvPr id="7" name="Rectangle 18"/>
            <p:cNvSpPr>
              <a:spLocks noChangeAspect="1"/>
            </p:cNvSpPr>
            <p:nvPr/>
          </p:nvSpPr>
          <p:spPr>
            <a:xfrm>
              <a:off x="712788" y="3726483"/>
              <a:ext cx="1555750" cy="1660525"/>
            </a:xfrm>
            <a:prstGeom prst="rect">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32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9" name="Obráze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3600" y="3802683"/>
              <a:ext cx="1379538"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
          <p:cNvGrpSpPr/>
          <p:nvPr/>
        </p:nvGrpSpPr>
        <p:grpSpPr>
          <a:xfrm>
            <a:off x="620579" y="1136019"/>
            <a:ext cx="1560512" cy="1666875"/>
            <a:chOff x="601663" y="3547195"/>
            <a:chExt cx="1560512" cy="1666875"/>
          </a:xfrm>
        </p:grpSpPr>
        <p:sp>
          <p:nvSpPr>
            <p:cNvPr id="11" name="Rectangle 18"/>
            <p:cNvSpPr>
              <a:spLocks noChangeAspect="1"/>
            </p:cNvSpPr>
            <p:nvPr/>
          </p:nvSpPr>
          <p:spPr>
            <a:xfrm>
              <a:off x="601663" y="3547195"/>
              <a:ext cx="1560512" cy="1666875"/>
            </a:xfrm>
            <a:prstGeom prst="rect">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32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2" name="Obrázek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0725" y="3686895"/>
              <a:ext cx="131603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 1"/>
          <p:cNvGrpSpPr/>
          <p:nvPr/>
        </p:nvGrpSpPr>
        <p:grpSpPr>
          <a:xfrm>
            <a:off x="486460" y="1017824"/>
            <a:ext cx="1525587" cy="1630363"/>
            <a:chOff x="467544" y="3429000"/>
            <a:chExt cx="1525587" cy="1630363"/>
          </a:xfrm>
        </p:grpSpPr>
        <p:sp>
          <p:nvSpPr>
            <p:cNvPr id="13" name="Rectangle 18"/>
            <p:cNvSpPr>
              <a:spLocks noChangeAspect="1"/>
            </p:cNvSpPr>
            <p:nvPr/>
          </p:nvSpPr>
          <p:spPr>
            <a:xfrm>
              <a:off x="467544" y="3429000"/>
              <a:ext cx="1525587" cy="1630363"/>
            </a:xfrm>
            <a:prstGeom prst="rect">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3200">
                <a:solidFill>
                  <a:srgbClr val="FFFFFF"/>
                </a:solidFill>
              </a:endParaRPr>
            </a:p>
          </p:txBody>
        </p:sp>
        <p:pic>
          <p:nvPicPr>
            <p:cNvPr id="14" name="Obrázek 2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4069" y="3559175"/>
              <a:ext cx="1300162"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ovéPole 4"/>
          <p:cNvSpPr txBox="1">
            <a:spLocks noChangeArrowheads="1"/>
          </p:cNvSpPr>
          <p:nvPr/>
        </p:nvSpPr>
        <p:spPr bwMode="auto">
          <a:xfrm>
            <a:off x="368166" y="3032282"/>
            <a:ext cx="21339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MS Gothic" pitchFamily="49" charset="-128"/>
              </a:defRPr>
            </a:lvl1pPr>
            <a:lvl2pPr marL="742950" indent="-285750" eaLnBrk="0" hangingPunct="0">
              <a:defRPr>
                <a:solidFill>
                  <a:schemeClr val="bg1"/>
                </a:solidFill>
                <a:latin typeface="Arial" charset="0"/>
                <a:ea typeface="MS Gothic" pitchFamily="49" charset="-128"/>
              </a:defRPr>
            </a:lvl2pPr>
            <a:lvl3pPr marL="1143000" indent="-228600" eaLnBrk="0" hangingPunct="0">
              <a:defRPr>
                <a:solidFill>
                  <a:schemeClr val="bg1"/>
                </a:solidFill>
                <a:latin typeface="Arial" charset="0"/>
                <a:ea typeface="MS Gothic" pitchFamily="49" charset="-128"/>
              </a:defRPr>
            </a:lvl3pPr>
            <a:lvl4pPr marL="1600200" indent="-228600" eaLnBrk="0" hangingPunct="0">
              <a:defRPr>
                <a:solidFill>
                  <a:schemeClr val="bg1"/>
                </a:solidFill>
                <a:latin typeface="Arial" charset="0"/>
                <a:ea typeface="MS Gothic" pitchFamily="49" charset="-128"/>
              </a:defRPr>
            </a:lvl4pPr>
            <a:lvl5pPr marL="2057400" indent="-228600" eaLnBrk="0" hangingPunct="0">
              <a:defRPr>
                <a:solidFill>
                  <a:schemeClr val="bg1"/>
                </a:solidFill>
                <a:latin typeface="Arial" charset="0"/>
                <a:ea typeface="MS Gothic" pitchFamily="49" charset="-128"/>
              </a:defRPr>
            </a:lvl5pPr>
            <a:lvl6pPr marL="25146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6pPr>
            <a:lvl7pPr marL="29718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7pPr>
            <a:lvl8pPr marL="34290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8pPr>
            <a:lvl9pPr marL="38862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9pPr>
          </a:lstStyle>
          <a:p>
            <a:pPr algn="ctr" eaLnBrk="1" fontAlgn="base" hangingPunct="1">
              <a:spcBef>
                <a:spcPct val="0"/>
              </a:spcBef>
              <a:spcAft>
                <a:spcPct val="0"/>
              </a:spcAft>
            </a:pPr>
            <a:r>
              <a:rPr lang="cs-CZ" sz="1600" dirty="0">
                <a:solidFill>
                  <a:schemeClr val="tx1"/>
                </a:solidFill>
                <a:latin typeface="Tahoma" panose="020B0604030504040204" pitchFamily="34" charset="0"/>
                <a:ea typeface="Tahoma" panose="020B0604030504040204" pitchFamily="34" charset="0"/>
                <a:cs typeface="Tahoma" panose="020B0604030504040204" pitchFamily="34" charset="0"/>
              </a:rPr>
              <a:t>Identifikace tunelů v </a:t>
            </a:r>
          </a:p>
          <a:p>
            <a:pPr algn="ctr" eaLnBrk="1" fontAlgn="base" hangingPunct="1">
              <a:spcBef>
                <a:spcPct val="0"/>
              </a:spcBef>
              <a:spcAft>
                <a:spcPct val="0"/>
              </a:spcAft>
            </a:pPr>
            <a:r>
              <a:rPr lang="cs-CZ" sz="1600" dirty="0">
                <a:solidFill>
                  <a:schemeClr val="tx1"/>
                </a:solidFill>
                <a:latin typeface="Tahoma" panose="020B0604030504040204" pitchFamily="34" charset="0"/>
                <a:ea typeface="Tahoma" panose="020B0604030504040204" pitchFamily="34" charset="0"/>
                <a:cs typeface="Tahoma" panose="020B0604030504040204" pitchFamily="34" charset="0"/>
              </a:rPr>
              <a:t>jednotlivých snímcích</a:t>
            </a:r>
          </a:p>
        </p:txBody>
      </p:sp>
      <p:sp>
        <p:nvSpPr>
          <p:cNvPr id="20" name="CustomShape 1">
            <a:extLst>
              <a:ext uri="{FF2B5EF4-FFF2-40B4-BE49-F238E27FC236}">
                <a16:creationId xmlns:a16="http://schemas.microsoft.com/office/drawing/2014/main" id="{913B2E15-5E27-45FF-BDE7-D9FBB1A541B8}"/>
              </a:ext>
            </a:extLst>
          </p:cNvPr>
          <p:cNvSpPr/>
          <p:nvPr/>
        </p:nvSpPr>
        <p:spPr>
          <a:xfrm>
            <a:off x="719280" y="179280"/>
            <a:ext cx="7592400" cy="538920"/>
          </a:xfrm>
          <a:prstGeom prst="rect">
            <a:avLst/>
          </a:prstGeom>
          <a:noFill/>
          <a:ln>
            <a:noFill/>
          </a:ln>
        </p:spPr>
        <p:txBody>
          <a:bodyPr lIns="0" tIns="0" rIns="0" bIns="0" anchor="b"/>
          <a:lstStyle/>
          <a:p>
            <a:pPr>
              <a:lnSpc>
                <a:spcPct val="100000"/>
              </a:lnSpc>
            </a:pPr>
            <a:r>
              <a:rPr lang="cs-CZ" sz="3200" dirty="0">
                <a:solidFill>
                  <a:srgbClr val="FFFFFF"/>
                </a:solidFill>
                <a:latin typeface="Tahoma"/>
              </a:rPr>
              <a:t>Dynamický CAVER</a:t>
            </a:r>
            <a:endParaRPr dirty="0"/>
          </a:p>
        </p:txBody>
      </p:sp>
      <p:sp>
        <p:nvSpPr>
          <p:cNvPr id="15" name="CustomShape 3">
            <a:extLst>
              <a:ext uri="{FF2B5EF4-FFF2-40B4-BE49-F238E27FC236}">
                <a16:creationId xmlns:a16="http://schemas.microsoft.com/office/drawing/2014/main" id="{73CC88B4-F7F8-49F0-B3CC-2BA6E793355C}"/>
              </a:ext>
            </a:extLst>
          </p:cNvPr>
          <p:cNvSpPr/>
          <p:nvPr/>
        </p:nvSpPr>
        <p:spPr>
          <a:xfrm>
            <a:off x="8266492" y="6326966"/>
            <a:ext cx="877508" cy="531034"/>
          </a:xfrm>
          <a:prstGeom prst="rect">
            <a:avLst/>
          </a:prstGeom>
          <a:noFill/>
          <a:ln>
            <a:noFill/>
          </a:ln>
        </p:spPr>
        <p:txBody>
          <a:bodyPr lIns="0" tIns="0" rIns="0" bIns="0"/>
          <a:lstStyle/>
          <a:p>
            <a:pPr algn="ctr">
              <a:lnSpc>
                <a:spcPct val="150000"/>
              </a:lnSpc>
            </a:pPr>
            <a:r>
              <a:rPr lang="cs-CZ" sz="2400" dirty="0">
                <a:solidFill>
                  <a:schemeClr val="bg1"/>
                </a:solidFill>
                <a:latin typeface="Calibri"/>
              </a:rPr>
              <a:t>11</a:t>
            </a:r>
            <a:endParaRPr lang="en-US" sz="2400" dirty="0">
              <a:solidFill>
                <a:schemeClr val="bg1"/>
              </a:solidFill>
              <a:latin typeface="Calibri"/>
            </a:endParaRPr>
          </a:p>
        </p:txBody>
      </p:sp>
      <p:sp>
        <p:nvSpPr>
          <p:cNvPr id="16" name="Footer Placeholder 3">
            <a:extLst>
              <a:ext uri="{FF2B5EF4-FFF2-40B4-BE49-F238E27FC236}">
                <a16:creationId xmlns:a16="http://schemas.microsoft.com/office/drawing/2014/main" id="{310A54E2-252E-4627-9916-67CBB4D2F39E}"/>
              </a:ext>
            </a:extLst>
          </p:cNvPr>
          <p:cNvSpPr>
            <a:spLocks noGrp="1"/>
          </p:cNvSpPr>
          <p:nvPr>
            <p:ph type="ftr" sz="quarter" idx="10"/>
          </p:nvPr>
        </p:nvSpPr>
        <p:spPr>
          <a:xfrm>
            <a:off x="755576" y="6428983"/>
            <a:ext cx="7453262" cy="342016"/>
          </a:xfrm>
        </p:spPr>
        <p:txBody>
          <a:bodyPr/>
          <a:lstStyle/>
          <a:p>
            <a:pPr algn="ct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E. </a:t>
            </a:r>
            <a:r>
              <a:rPr lang="en-US" altLang="cs-CZ" sz="1500" b="0" dirty="0" err="1">
                <a:solidFill>
                  <a:srgbClr val="FFFFFF"/>
                </a:solidFill>
                <a:latin typeface="Tahoma" panose="020B0604030504040204" pitchFamily="34" charset="0"/>
                <a:ea typeface="Tahoma" panose="020B0604030504040204" pitchFamily="34" charset="0"/>
                <a:cs typeface="Tahoma" panose="020B0604030504040204" pitchFamily="34" charset="0"/>
              </a:rPr>
              <a:t>Chovancova</a:t>
            </a: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 et al. </a:t>
            </a:r>
            <a:r>
              <a:rPr lang="en-US" altLang="cs-CZ" sz="1500" b="0" i="1" dirty="0" err="1">
                <a:solidFill>
                  <a:srgbClr val="FFFFFF"/>
                </a:solidFill>
                <a:latin typeface="Tahoma" panose="020B0604030504040204" pitchFamily="34" charset="0"/>
                <a:ea typeface="Tahoma" panose="020B0604030504040204" pitchFamily="34" charset="0"/>
                <a:cs typeface="Tahoma" panose="020B0604030504040204" pitchFamily="34" charset="0"/>
              </a:rPr>
              <a:t>PLoS</a:t>
            </a:r>
            <a:r>
              <a:rPr lang="en-US" altLang="cs-CZ" sz="1500" b="0" i="1" dirty="0">
                <a:solidFill>
                  <a:srgbClr val="FFFFFF"/>
                </a:solidFill>
                <a:latin typeface="Tahoma" panose="020B0604030504040204" pitchFamily="34" charset="0"/>
                <a:ea typeface="Tahoma" panose="020B0604030504040204" pitchFamily="34" charset="0"/>
                <a:cs typeface="Tahoma" panose="020B0604030504040204" pitchFamily="34" charset="0"/>
              </a:rPr>
              <a:t> Comp. Biol</a:t>
            </a: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altLang="cs-CZ" sz="1500" dirty="0">
                <a:solidFill>
                  <a:srgbClr val="FFFFFF"/>
                </a:solidFill>
                <a:latin typeface="Tahoma" panose="020B0604030504040204" pitchFamily="34" charset="0"/>
                <a:ea typeface="Tahoma" panose="020B0604030504040204" pitchFamily="34" charset="0"/>
                <a:cs typeface="Tahoma" panose="020B0604030504040204" pitchFamily="34" charset="0"/>
              </a:rPr>
              <a:t>2012</a:t>
            </a: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 8, e1002708</a:t>
            </a:r>
          </a:p>
        </p:txBody>
      </p:sp>
    </p:spTree>
    <p:extLst>
      <p:ext uri="{BB962C8B-B14F-4D97-AF65-F5344CB8AC3E}">
        <p14:creationId xmlns:p14="http://schemas.microsoft.com/office/powerpoint/2010/main" val="2323116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31704" y="1315307"/>
            <a:ext cx="1555750" cy="1660525"/>
            <a:chOff x="712788" y="3726483"/>
            <a:chExt cx="1555750" cy="1660525"/>
          </a:xfrm>
        </p:grpSpPr>
        <p:sp>
          <p:nvSpPr>
            <p:cNvPr id="7" name="Rectangle 18"/>
            <p:cNvSpPr>
              <a:spLocks noChangeAspect="1"/>
            </p:cNvSpPr>
            <p:nvPr/>
          </p:nvSpPr>
          <p:spPr>
            <a:xfrm>
              <a:off x="712788" y="3726483"/>
              <a:ext cx="1555750" cy="1660525"/>
            </a:xfrm>
            <a:prstGeom prst="rect">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32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9" name="Obráze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3600" y="3802683"/>
              <a:ext cx="1379538"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
          <p:cNvGrpSpPr/>
          <p:nvPr/>
        </p:nvGrpSpPr>
        <p:grpSpPr>
          <a:xfrm>
            <a:off x="620579" y="1136019"/>
            <a:ext cx="1560512" cy="1666875"/>
            <a:chOff x="601663" y="3547195"/>
            <a:chExt cx="1560512" cy="1666875"/>
          </a:xfrm>
        </p:grpSpPr>
        <p:sp>
          <p:nvSpPr>
            <p:cNvPr id="11" name="Rectangle 18"/>
            <p:cNvSpPr>
              <a:spLocks noChangeAspect="1"/>
            </p:cNvSpPr>
            <p:nvPr/>
          </p:nvSpPr>
          <p:spPr>
            <a:xfrm>
              <a:off x="601663" y="3547195"/>
              <a:ext cx="1560512" cy="1666875"/>
            </a:xfrm>
            <a:prstGeom prst="rect">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32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2" name="Obrázek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0725" y="3686895"/>
              <a:ext cx="131603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 1"/>
          <p:cNvGrpSpPr/>
          <p:nvPr/>
        </p:nvGrpSpPr>
        <p:grpSpPr>
          <a:xfrm>
            <a:off x="486460" y="1017824"/>
            <a:ext cx="1525587" cy="1630363"/>
            <a:chOff x="467544" y="3429000"/>
            <a:chExt cx="1525587" cy="1630363"/>
          </a:xfrm>
        </p:grpSpPr>
        <p:sp>
          <p:nvSpPr>
            <p:cNvPr id="13" name="Rectangle 18"/>
            <p:cNvSpPr>
              <a:spLocks noChangeAspect="1"/>
            </p:cNvSpPr>
            <p:nvPr/>
          </p:nvSpPr>
          <p:spPr>
            <a:xfrm>
              <a:off x="467544" y="3429000"/>
              <a:ext cx="1525587" cy="1630363"/>
            </a:xfrm>
            <a:prstGeom prst="rect">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3200">
                <a:solidFill>
                  <a:srgbClr val="FFFFFF"/>
                </a:solidFill>
              </a:endParaRPr>
            </a:p>
          </p:txBody>
        </p:sp>
        <p:pic>
          <p:nvPicPr>
            <p:cNvPr id="14" name="Obrázek 2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4069" y="3559175"/>
              <a:ext cx="1300162"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ovéPole 4"/>
          <p:cNvSpPr txBox="1">
            <a:spLocks noChangeArrowheads="1"/>
          </p:cNvSpPr>
          <p:nvPr/>
        </p:nvSpPr>
        <p:spPr bwMode="auto">
          <a:xfrm>
            <a:off x="368166" y="3032282"/>
            <a:ext cx="21339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MS Gothic" pitchFamily="49" charset="-128"/>
              </a:defRPr>
            </a:lvl1pPr>
            <a:lvl2pPr marL="742950" indent="-285750" eaLnBrk="0" hangingPunct="0">
              <a:defRPr>
                <a:solidFill>
                  <a:schemeClr val="bg1"/>
                </a:solidFill>
                <a:latin typeface="Arial" charset="0"/>
                <a:ea typeface="MS Gothic" pitchFamily="49" charset="-128"/>
              </a:defRPr>
            </a:lvl2pPr>
            <a:lvl3pPr marL="1143000" indent="-228600" eaLnBrk="0" hangingPunct="0">
              <a:defRPr>
                <a:solidFill>
                  <a:schemeClr val="bg1"/>
                </a:solidFill>
                <a:latin typeface="Arial" charset="0"/>
                <a:ea typeface="MS Gothic" pitchFamily="49" charset="-128"/>
              </a:defRPr>
            </a:lvl3pPr>
            <a:lvl4pPr marL="1600200" indent="-228600" eaLnBrk="0" hangingPunct="0">
              <a:defRPr>
                <a:solidFill>
                  <a:schemeClr val="bg1"/>
                </a:solidFill>
                <a:latin typeface="Arial" charset="0"/>
                <a:ea typeface="MS Gothic" pitchFamily="49" charset="-128"/>
              </a:defRPr>
            </a:lvl4pPr>
            <a:lvl5pPr marL="2057400" indent="-228600" eaLnBrk="0" hangingPunct="0">
              <a:defRPr>
                <a:solidFill>
                  <a:schemeClr val="bg1"/>
                </a:solidFill>
                <a:latin typeface="Arial" charset="0"/>
                <a:ea typeface="MS Gothic" pitchFamily="49" charset="-128"/>
              </a:defRPr>
            </a:lvl5pPr>
            <a:lvl6pPr marL="25146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6pPr>
            <a:lvl7pPr marL="29718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7pPr>
            <a:lvl8pPr marL="34290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8pPr>
            <a:lvl9pPr marL="38862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9pPr>
          </a:lstStyle>
          <a:p>
            <a:pPr algn="ctr" eaLnBrk="1" fontAlgn="base" hangingPunct="1">
              <a:spcBef>
                <a:spcPct val="0"/>
              </a:spcBef>
              <a:spcAft>
                <a:spcPct val="0"/>
              </a:spcAft>
            </a:pPr>
            <a:r>
              <a:rPr lang="cs-CZ" sz="1600" dirty="0">
                <a:solidFill>
                  <a:schemeClr val="tx1"/>
                </a:solidFill>
                <a:latin typeface="Tahoma" panose="020B0604030504040204" pitchFamily="34" charset="0"/>
                <a:ea typeface="Tahoma" panose="020B0604030504040204" pitchFamily="34" charset="0"/>
                <a:cs typeface="Tahoma" panose="020B0604030504040204" pitchFamily="34" charset="0"/>
              </a:rPr>
              <a:t>Identifikace tunelů v </a:t>
            </a:r>
          </a:p>
          <a:p>
            <a:pPr algn="ctr" eaLnBrk="1" fontAlgn="base" hangingPunct="1">
              <a:spcBef>
                <a:spcPct val="0"/>
              </a:spcBef>
              <a:spcAft>
                <a:spcPct val="0"/>
              </a:spcAft>
            </a:pPr>
            <a:r>
              <a:rPr lang="cs-CZ" sz="1600" dirty="0">
                <a:solidFill>
                  <a:schemeClr val="tx1"/>
                </a:solidFill>
                <a:latin typeface="Tahoma" panose="020B0604030504040204" pitchFamily="34" charset="0"/>
                <a:ea typeface="Tahoma" panose="020B0604030504040204" pitchFamily="34" charset="0"/>
                <a:cs typeface="Tahoma" panose="020B0604030504040204" pitchFamily="34" charset="0"/>
              </a:rPr>
              <a:t>jednotlivých snímcích</a:t>
            </a:r>
          </a:p>
        </p:txBody>
      </p:sp>
      <p:pic>
        <p:nvPicPr>
          <p:cNvPr id="15" name="Obrázek 2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49240" y="1120044"/>
            <a:ext cx="1617662"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ovéPole 4"/>
          <p:cNvSpPr txBox="1">
            <a:spLocks noChangeArrowheads="1"/>
          </p:cNvSpPr>
          <p:nvPr/>
        </p:nvSpPr>
        <p:spPr bwMode="auto">
          <a:xfrm>
            <a:off x="3610911" y="3034456"/>
            <a:ext cx="14943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MS Gothic" pitchFamily="49" charset="-128"/>
              </a:defRPr>
            </a:lvl1pPr>
            <a:lvl2pPr marL="742950" indent="-285750" eaLnBrk="0" hangingPunct="0">
              <a:defRPr>
                <a:solidFill>
                  <a:schemeClr val="bg1"/>
                </a:solidFill>
                <a:latin typeface="Arial" charset="0"/>
                <a:ea typeface="MS Gothic" pitchFamily="49" charset="-128"/>
              </a:defRPr>
            </a:lvl2pPr>
            <a:lvl3pPr marL="1143000" indent="-228600" eaLnBrk="0" hangingPunct="0">
              <a:defRPr>
                <a:solidFill>
                  <a:schemeClr val="bg1"/>
                </a:solidFill>
                <a:latin typeface="Arial" charset="0"/>
                <a:ea typeface="MS Gothic" pitchFamily="49" charset="-128"/>
              </a:defRPr>
            </a:lvl3pPr>
            <a:lvl4pPr marL="1600200" indent="-228600" eaLnBrk="0" hangingPunct="0">
              <a:defRPr>
                <a:solidFill>
                  <a:schemeClr val="bg1"/>
                </a:solidFill>
                <a:latin typeface="Arial" charset="0"/>
                <a:ea typeface="MS Gothic" pitchFamily="49" charset="-128"/>
              </a:defRPr>
            </a:lvl4pPr>
            <a:lvl5pPr marL="2057400" indent="-228600" eaLnBrk="0" hangingPunct="0">
              <a:defRPr>
                <a:solidFill>
                  <a:schemeClr val="bg1"/>
                </a:solidFill>
                <a:latin typeface="Arial" charset="0"/>
                <a:ea typeface="MS Gothic" pitchFamily="49" charset="-128"/>
              </a:defRPr>
            </a:lvl5pPr>
            <a:lvl6pPr marL="25146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6pPr>
            <a:lvl7pPr marL="29718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7pPr>
            <a:lvl8pPr marL="34290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8pPr>
            <a:lvl9pPr marL="38862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9pPr>
          </a:lstStyle>
          <a:p>
            <a:pPr algn="ctr" eaLnBrk="1" fontAlgn="base" hangingPunct="1">
              <a:spcBef>
                <a:spcPct val="0"/>
              </a:spcBef>
              <a:spcAft>
                <a:spcPct val="0"/>
              </a:spcAft>
            </a:pPr>
            <a:r>
              <a:rPr lang="cs-CZ" sz="1600" dirty="0">
                <a:solidFill>
                  <a:schemeClr val="tx1"/>
                </a:solidFill>
                <a:latin typeface="Tahoma" panose="020B0604030504040204" pitchFamily="34" charset="0"/>
                <a:ea typeface="Tahoma" panose="020B0604030504040204" pitchFamily="34" charset="0"/>
                <a:cs typeface="Tahoma" panose="020B0604030504040204" pitchFamily="34" charset="0"/>
              </a:rPr>
              <a:t>Spojení tunelů</a:t>
            </a:r>
          </a:p>
        </p:txBody>
      </p:sp>
      <p:sp>
        <p:nvSpPr>
          <p:cNvPr id="3" name="Striped Right Arrow 2"/>
          <p:cNvSpPr/>
          <p:nvPr/>
        </p:nvSpPr>
        <p:spPr>
          <a:xfrm>
            <a:off x="2689040" y="1950480"/>
            <a:ext cx="458614" cy="390177"/>
          </a:xfrm>
          <a:prstGeom prst="stripedRightArrow">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2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0" name="CustomShape 1">
            <a:extLst>
              <a:ext uri="{FF2B5EF4-FFF2-40B4-BE49-F238E27FC236}">
                <a16:creationId xmlns:a16="http://schemas.microsoft.com/office/drawing/2014/main" id="{913B2E15-5E27-45FF-BDE7-D9FBB1A541B8}"/>
              </a:ext>
            </a:extLst>
          </p:cNvPr>
          <p:cNvSpPr/>
          <p:nvPr/>
        </p:nvSpPr>
        <p:spPr>
          <a:xfrm>
            <a:off x="719280" y="179280"/>
            <a:ext cx="7592400" cy="538920"/>
          </a:xfrm>
          <a:prstGeom prst="rect">
            <a:avLst/>
          </a:prstGeom>
          <a:noFill/>
          <a:ln>
            <a:noFill/>
          </a:ln>
        </p:spPr>
        <p:txBody>
          <a:bodyPr lIns="0" tIns="0" rIns="0" bIns="0" anchor="b"/>
          <a:lstStyle/>
          <a:p>
            <a:pPr>
              <a:lnSpc>
                <a:spcPct val="100000"/>
              </a:lnSpc>
            </a:pPr>
            <a:r>
              <a:rPr lang="cs-CZ" sz="3200" dirty="0">
                <a:solidFill>
                  <a:srgbClr val="FFFFFF"/>
                </a:solidFill>
                <a:latin typeface="Tahoma"/>
              </a:rPr>
              <a:t>Dynamický CAVER</a:t>
            </a:r>
            <a:endParaRPr dirty="0"/>
          </a:p>
        </p:txBody>
      </p:sp>
      <p:sp>
        <p:nvSpPr>
          <p:cNvPr id="17" name="CustomShape 3">
            <a:extLst>
              <a:ext uri="{FF2B5EF4-FFF2-40B4-BE49-F238E27FC236}">
                <a16:creationId xmlns:a16="http://schemas.microsoft.com/office/drawing/2014/main" id="{C560FF91-36B4-4E9F-AE6C-1D27425CE8B9}"/>
              </a:ext>
            </a:extLst>
          </p:cNvPr>
          <p:cNvSpPr/>
          <p:nvPr/>
        </p:nvSpPr>
        <p:spPr>
          <a:xfrm>
            <a:off x="8266492" y="6326966"/>
            <a:ext cx="877508" cy="531034"/>
          </a:xfrm>
          <a:prstGeom prst="rect">
            <a:avLst/>
          </a:prstGeom>
          <a:noFill/>
          <a:ln>
            <a:noFill/>
          </a:ln>
        </p:spPr>
        <p:txBody>
          <a:bodyPr lIns="0" tIns="0" rIns="0" bIns="0"/>
          <a:lstStyle/>
          <a:p>
            <a:pPr algn="ctr">
              <a:lnSpc>
                <a:spcPct val="150000"/>
              </a:lnSpc>
            </a:pPr>
            <a:r>
              <a:rPr lang="cs-CZ" sz="2400" dirty="0">
                <a:solidFill>
                  <a:schemeClr val="bg1"/>
                </a:solidFill>
                <a:latin typeface="Calibri"/>
              </a:rPr>
              <a:t>11</a:t>
            </a:r>
            <a:endParaRPr lang="en-US" sz="2400" dirty="0">
              <a:solidFill>
                <a:schemeClr val="bg1"/>
              </a:solidFill>
              <a:latin typeface="Calibri"/>
            </a:endParaRPr>
          </a:p>
        </p:txBody>
      </p:sp>
      <p:sp>
        <p:nvSpPr>
          <p:cNvPr id="18" name="Footer Placeholder 3">
            <a:extLst>
              <a:ext uri="{FF2B5EF4-FFF2-40B4-BE49-F238E27FC236}">
                <a16:creationId xmlns:a16="http://schemas.microsoft.com/office/drawing/2014/main" id="{09159983-3624-4E89-B376-73FC298B1803}"/>
              </a:ext>
            </a:extLst>
          </p:cNvPr>
          <p:cNvSpPr>
            <a:spLocks noGrp="1"/>
          </p:cNvSpPr>
          <p:nvPr>
            <p:ph type="ftr" sz="quarter" idx="10"/>
          </p:nvPr>
        </p:nvSpPr>
        <p:spPr>
          <a:xfrm>
            <a:off x="755576" y="6428983"/>
            <a:ext cx="7453262" cy="342016"/>
          </a:xfrm>
        </p:spPr>
        <p:txBody>
          <a:bodyPr/>
          <a:lstStyle/>
          <a:p>
            <a:pPr algn="ct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E. </a:t>
            </a:r>
            <a:r>
              <a:rPr lang="en-US" altLang="cs-CZ" sz="1500" b="0" dirty="0" err="1">
                <a:solidFill>
                  <a:srgbClr val="FFFFFF"/>
                </a:solidFill>
                <a:latin typeface="Tahoma" panose="020B0604030504040204" pitchFamily="34" charset="0"/>
                <a:ea typeface="Tahoma" panose="020B0604030504040204" pitchFamily="34" charset="0"/>
                <a:cs typeface="Tahoma" panose="020B0604030504040204" pitchFamily="34" charset="0"/>
              </a:rPr>
              <a:t>Chovancova</a:t>
            </a: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 et al. </a:t>
            </a:r>
            <a:r>
              <a:rPr lang="en-US" altLang="cs-CZ" sz="1500" b="0" i="1" dirty="0" err="1">
                <a:solidFill>
                  <a:srgbClr val="FFFFFF"/>
                </a:solidFill>
                <a:latin typeface="Tahoma" panose="020B0604030504040204" pitchFamily="34" charset="0"/>
                <a:ea typeface="Tahoma" panose="020B0604030504040204" pitchFamily="34" charset="0"/>
                <a:cs typeface="Tahoma" panose="020B0604030504040204" pitchFamily="34" charset="0"/>
              </a:rPr>
              <a:t>PLoS</a:t>
            </a:r>
            <a:r>
              <a:rPr lang="en-US" altLang="cs-CZ" sz="1500" b="0" i="1" dirty="0">
                <a:solidFill>
                  <a:srgbClr val="FFFFFF"/>
                </a:solidFill>
                <a:latin typeface="Tahoma" panose="020B0604030504040204" pitchFamily="34" charset="0"/>
                <a:ea typeface="Tahoma" panose="020B0604030504040204" pitchFamily="34" charset="0"/>
                <a:cs typeface="Tahoma" panose="020B0604030504040204" pitchFamily="34" charset="0"/>
              </a:rPr>
              <a:t> Comp. Biol</a:t>
            </a: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altLang="cs-CZ" sz="1500" dirty="0">
                <a:solidFill>
                  <a:srgbClr val="FFFFFF"/>
                </a:solidFill>
                <a:latin typeface="Tahoma" panose="020B0604030504040204" pitchFamily="34" charset="0"/>
                <a:ea typeface="Tahoma" panose="020B0604030504040204" pitchFamily="34" charset="0"/>
                <a:cs typeface="Tahoma" panose="020B0604030504040204" pitchFamily="34" charset="0"/>
              </a:rPr>
              <a:t>2012</a:t>
            </a: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 8, e1002708</a:t>
            </a:r>
          </a:p>
        </p:txBody>
      </p:sp>
    </p:spTree>
    <p:extLst>
      <p:ext uri="{BB962C8B-B14F-4D97-AF65-F5344CB8AC3E}">
        <p14:creationId xmlns:p14="http://schemas.microsoft.com/office/powerpoint/2010/main" val="7239663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31704" y="1315307"/>
            <a:ext cx="1555750" cy="1660525"/>
            <a:chOff x="712788" y="3726483"/>
            <a:chExt cx="1555750" cy="1660525"/>
          </a:xfrm>
        </p:grpSpPr>
        <p:sp>
          <p:nvSpPr>
            <p:cNvPr id="7" name="Rectangle 18"/>
            <p:cNvSpPr>
              <a:spLocks noChangeAspect="1"/>
            </p:cNvSpPr>
            <p:nvPr/>
          </p:nvSpPr>
          <p:spPr>
            <a:xfrm>
              <a:off x="712788" y="3726483"/>
              <a:ext cx="1555750" cy="1660525"/>
            </a:xfrm>
            <a:prstGeom prst="rect">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32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9" name="Obráze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3600" y="3802683"/>
              <a:ext cx="1379538"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
          <p:cNvGrpSpPr/>
          <p:nvPr/>
        </p:nvGrpSpPr>
        <p:grpSpPr>
          <a:xfrm>
            <a:off x="620579" y="1136019"/>
            <a:ext cx="1560512" cy="1666875"/>
            <a:chOff x="601663" y="3547195"/>
            <a:chExt cx="1560512" cy="1666875"/>
          </a:xfrm>
        </p:grpSpPr>
        <p:sp>
          <p:nvSpPr>
            <p:cNvPr id="11" name="Rectangle 18"/>
            <p:cNvSpPr>
              <a:spLocks noChangeAspect="1"/>
            </p:cNvSpPr>
            <p:nvPr/>
          </p:nvSpPr>
          <p:spPr>
            <a:xfrm>
              <a:off x="601663" y="3547195"/>
              <a:ext cx="1560512" cy="1666875"/>
            </a:xfrm>
            <a:prstGeom prst="rect">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32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2" name="Obrázek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0725" y="3686895"/>
              <a:ext cx="131603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 1"/>
          <p:cNvGrpSpPr/>
          <p:nvPr/>
        </p:nvGrpSpPr>
        <p:grpSpPr>
          <a:xfrm>
            <a:off x="486460" y="1017824"/>
            <a:ext cx="1525587" cy="1630363"/>
            <a:chOff x="467544" y="3429000"/>
            <a:chExt cx="1525587" cy="1630363"/>
          </a:xfrm>
        </p:grpSpPr>
        <p:sp>
          <p:nvSpPr>
            <p:cNvPr id="13" name="Rectangle 18"/>
            <p:cNvSpPr>
              <a:spLocks noChangeAspect="1"/>
            </p:cNvSpPr>
            <p:nvPr/>
          </p:nvSpPr>
          <p:spPr>
            <a:xfrm>
              <a:off x="467544" y="3429000"/>
              <a:ext cx="1525587" cy="1630363"/>
            </a:xfrm>
            <a:prstGeom prst="rect">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3200">
                <a:solidFill>
                  <a:srgbClr val="FFFFFF"/>
                </a:solidFill>
              </a:endParaRPr>
            </a:p>
          </p:txBody>
        </p:sp>
        <p:pic>
          <p:nvPicPr>
            <p:cNvPr id="14" name="Obrázek 2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4069" y="3559175"/>
              <a:ext cx="1300162"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ovéPole 4"/>
          <p:cNvSpPr txBox="1">
            <a:spLocks noChangeArrowheads="1"/>
          </p:cNvSpPr>
          <p:nvPr/>
        </p:nvSpPr>
        <p:spPr bwMode="auto">
          <a:xfrm>
            <a:off x="368166" y="3032282"/>
            <a:ext cx="21339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MS Gothic" pitchFamily="49" charset="-128"/>
              </a:defRPr>
            </a:lvl1pPr>
            <a:lvl2pPr marL="742950" indent="-285750" eaLnBrk="0" hangingPunct="0">
              <a:defRPr>
                <a:solidFill>
                  <a:schemeClr val="bg1"/>
                </a:solidFill>
                <a:latin typeface="Arial" charset="0"/>
                <a:ea typeface="MS Gothic" pitchFamily="49" charset="-128"/>
              </a:defRPr>
            </a:lvl2pPr>
            <a:lvl3pPr marL="1143000" indent="-228600" eaLnBrk="0" hangingPunct="0">
              <a:defRPr>
                <a:solidFill>
                  <a:schemeClr val="bg1"/>
                </a:solidFill>
                <a:latin typeface="Arial" charset="0"/>
                <a:ea typeface="MS Gothic" pitchFamily="49" charset="-128"/>
              </a:defRPr>
            </a:lvl3pPr>
            <a:lvl4pPr marL="1600200" indent="-228600" eaLnBrk="0" hangingPunct="0">
              <a:defRPr>
                <a:solidFill>
                  <a:schemeClr val="bg1"/>
                </a:solidFill>
                <a:latin typeface="Arial" charset="0"/>
                <a:ea typeface="MS Gothic" pitchFamily="49" charset="-128"/>
              </a:defRPr>
            </a:lvl4pPr>
            <a:lvl5pPr marL="2057400" indent="-228600" eaLnBrk="0" hangingPunct="0">
              <a:defRPr>
                <a:solidFill>
                  <a:schemeClr val="bg1"/>
                </a:solidFill>
                <a:latin typeface="Arial" charset="0"/>
                <a:ea typeface="MS Gothic" pitchFamily="49" charset="-128"/>
              </a:defRPr>
            </a:lvl5pPr>
            <a:lvl6pPr marL="25146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6pPr>
            <a:lvl7pPr marL="29718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7pPr>
            <a:lvl8pPr marL="34290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8pPr>
            <a:lvl9pPr marL="38862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9pPr>
          </a:lstStyle>
          <a:p>
            <a:pPr algn="ctr" eaLnBrk="1" fontAlgn="base" hangingPunct="1">
              <a:spcBef>
                <a:spcPct val="0"/>
              </a:spcBef>
              <a:spcAft>
                <a:spcPct val="0"/>
              </a:spcAft>
            </a:pPr>
            <a:r>
              <a:rPr lang="cs-CZ" sz="1600" dirty="0">
                <a:solidFill>
                  <a:schemeClr val="tx1"/>
                </a:solidFill>
                <a:latin typeface="Tahoma" panose="020B0604030504040204" pitchFamily="34" charset="0"/>
                <a:ea typeface="Tahoma" panose="020B0604030504040204" pitchFamily="34" charset="0"/>
                <a:cs typeface="Tahoma" panose="020B0604030504040204" pitchFamily="34" charset="0"/>
              </a:rPr>
              <a:t>Identifikace tunelů v </a:t>
            </a:r>
          </a:p>
          <a:p>
            <a:pPr algn="ctr" eaLnBrk="1" fontAlgn="base" hangingPunct="1">
              <a:spcBef>
                <a:spcPct val="0"/>
              </a:spcBef>
              <a:spcAft>
                <a:spcPct val="0"/>
              </a:spcAft>
            </a:pPr>
            <a:r>
              <a:rPr lang="cs-CZ" sz="1600" dirty="0">
                <a:solidFill>
                  <a:schemeClr val="tx1"/>
                </a:solidFill>
                <a:latin typeface="Tahoma" panose="020B0604030504040204" pitchFamily="34" charset="0"/>
                <a:ea typeface="Tahoma" panose="020B0604030504040204" pitchFamily="34" charset="0"/>
                <a:cs typeface="Tahoma" panose="020B0604030504040204" pitchFamily="34" charset="0"/>
              </a:rPr>
              <a:t>jednotlivých snímcích</a:t>
            </a:r>
          </a:p>
        </p:txBody>
      </p:sp>
      <p:pic>
        <p:nvPicPr>
          <p:cNvPr id="15" name="Obrázek 2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49240" y="1120044"/>
            <a:ext cx="1617662"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ovéPole 4"/>
          <p:cNvSpPr txBox="1">
            <a:spLocks noChangeArrowheads="1"/>
          </p:cNvSpPr>
          <p:nvPr/>
        </p:nvSpPr>
        <p:spPr bwMode="auto">
          <a:xfrm>
            <a:off x="3610911" y="3034456"/>
            <a:ext cx="14943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MS Gothic" pitchFamily="49" charset="-128"/>
              </a:defRPr>
            </a:lvl1pPr>
            <a:lvl2pPr marL="742950" indent="-285750" eaLnBrk="0" hangingPunct="0">
              <a:defRPr>
                <a:solidFill>
                  <a:schemeClr val="bg1"/>
                </a:solidFill>
                <a:latin typeface="Arial" charset="0"/>
                <a:ea typeface="MS Gothic" pitchFamily="49" charset="-128"/>
              </a:defRPr>
            </a:lvl2pPr>
            <a:lvl3pPr marL="1143000" indent="-228600" eaLnBrk="0" hangingPunct="0">
              <a:defRPr>
                <a:solidFill>
                  <a:schemeClr val="bg1"/>
                </a:solidFill>
                <a:latin typeface="Arial" charset="0"/>
                <a:ea typeface="MS Gothic" pitchFamily="49" charset="-128"/>
              </a:defRPr>
            </a:lvl3pPr>
            <a:lvl4pPr marL="1600200" indent="-228600" eaLnBrk="0" hangingPunct="0">
              <a:defRPr>
                <a:solidFill>
                  <a:schemeClr val="bg1"/>
                </a:solidFill>
                <a:latin typeface="Arial" charset="0"/>
                <a:ea typeface="MS Gothic" pitchFamily="49" charset="-128"/>
              </a:defRPr>
            </a:lvl4pPr>
            <a:lvl5pPr marL="2057400" indent="-228600" eaLnBrk="0" hangingPunct="0">
              <a:defRPr>
                <a:solidFill>
                  <a:schemeClr val="bg1"/>
                </a:solidFill>
                <a:latin typeface="Arial" charset="0"/>
                <a:ea typeface="MS Gothic" pitchFamily="49" charset="-128"/>
              </a:defRPr>
            </a:lvl5pPr>
            <a:lvl6pPr marL="25146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6pPr>
            <a:lvl7pPr marL="29718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7pPr>
            <a:lvl8pPr marL="34290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8pPr>
            <a:lvl9pPr marL="38862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9pPr>
          </a:lstStyle>
          <a:p>
            <a:pPr algn="ctr" eaLnBrk="1" fontAlgn="base" hangingPunct="1">
              <a:spcBef>
                <a:spcPct val="0"/>
              </a:spcBef>
              <a:spcAft>
                <a:spcPct val="0"/>
              </a:spcAft>
            </a:pPr>
            <a:r>
              <a:rPr lang="cs-CZ" sz="1600" dirty="0">
                <a:solidFill>
                  <a:schemeClr val="tx1"/>
                </a:solidFill>
                <a:latin typeface="Tahoma" panose="020B0604030504040204" pitchFamily="34" charset="0"/>
                <a:ea typeface="Tahoma" panose="020B0604030504040204" pitchFamily="34" charset="0"/>
                <a:cs typeface="Tahoma" panose="020B0604030504040204" pitchFamily="34" charset="0"/>
              </a:rPr>
              <a:t>Spojení tunelů</a:t>
            </a:r>
          </a:p>
        </p:txBody>
      </p:sp>
      <p:sp>
        <p:nvSpPr>
          <p:cNvPr id="3" name="Striped Right Arrow 2"/>
          <p:cNvSpPr/>
          <p:nvPr/>
        </p:nvSpPr>
        <p:spPr>
          <a:xfrm>
            <a:off x="2689040" y="1950480"/>
            <a:ext cx="458614" cy="390177"/>
          </a:xfrm>
          <a:prstGeom prst="stripedRightArrow">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2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0" name="CustomShape 1">
            <a:extLst>
              <a:ext uri="{FF2B5EF4-FFF2-40B4-BE49-F238E27FC236}">
                <a16:creationId xmlns:a16="http://schemas.microsoft.com/office/drawing/2014/main" id="{913B2E15-5E27-45FF-BDE7-D9FBB1A541B8}"/>
              </a:ext>
            </a:extLst>
          </p:cNvPr>
          <p:cNvSpPr/>
          <p:nvPr/>
        </p:nvSpPr>
        <p:spPr>
          <a:xfrm>
            <a:off x="719280" y="179280"/>
            <a:ext cx="7592400" cy="538920"/>
          </a:xfrm>
          <a:prstGeom prst="rect">
            <a:avLst/>
          </a:prstGeom>
          <a:noFill/>
          <a:ln>
            <a:noFill/>
          </a:ln>
        </p:spPr>
        <p:txBody>
          <a:bodyPr lIns="0" tIns="0" rIns="0" bIns="0" anchor="b"/>
          <a:lstStyle/>
          <a:p>
            <a:pPr>
              <a:lnSpc>
                <a:spcPct val="100000"/>
              </a:lnSpc>
            </a:pPr>
            <a:r>
              <a:rPr lang="cs-CZ" sz="3200" dirty="0">
                <a:solidFill>
                  <a:srgbClr val="FFFFFF"/>
                </a:solidFill>
                <a:latin typeface="Tahoma"/>
              </a:rPr>
              <a:t>Dynamický CAVER</a:t>
            </a:r>
            <a:endParaRPr dirty="0"/>
          </a:p>
        </p:txBody>
      </p:sp>
      <p:sp>
        <p:nvSpPr>
          <p:cNvPr id="23" name="Striped Right Arrow 2">
            <a:extLst>
              <a:ext uri="{FF2B5EF4-FFF2-40B4-BE49-F238E27FC236}">
                <a16:creationId xmlns:a16="http://schemas.microsoft.com/office/drawing/2014/main" id="{AC346E6B-C366-499B-A7FA-66D0313283A0}"/>
              </a:ext>
            </a:extLst>
          </p:cNvPr>
          <p:cNvSpPr/>
          <p:nvPr/>
        </p:nvSpPr>
        <p:spPr>
          <a:xfrm>
            <a:off x="5568488" y="1930006"/>
            <a:ext cx="458614" cy="390177"/>
          </a:xfrm>
          <a:prstGeom prst="stripedRightArrow">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2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4" name="Obrázek 9">
            <a:extLst>
              <a:ext uri="{FF2B5EF4-FFF2-40B4-BE49-F238E27FC236}">
                <a16:creationId xmlns:a16="http://schemas.microsoft.com/office/drawing/2014/main" id="{201F129E-47B2-4E20-81E8-D88D6E6F226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28688" y="1147999"/>
            <a:ext cx="1617663"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ovéPole 4">
            <a:extLst>
              <a:ext uri="{FF2B5EF4-FFF2-40B4-BE49-F238E27FC236}">
                <a16:creationId xmlns:a16="http://schemas.microsoft.com/office/drawing/2014/main" id="{7655B36F-5205-4BD5-B7B7-5BD51BD3914B}"/>
              </a:ext>
            </a:extLst>
          </p:cNvPr>
          <p:cNvSpPr txBox="1">
            <a:spLocks noChangeArrowheads="1"/>
          </p:cNvSpPr>
          <p:nvPr/>
        </p:nvSpPr>
        <p:spPr bwMode="auto">
          <a:xfrm>
            <a:off x="6324451" y="3032281"/>
            <a:ext cx="182614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MS Gothic" pitchFamily="49" charset="-128"/>
              </a:defRPr>
            </a:lvl1pPr>
            <a:lvl2pPr marL="742950" indent="-285750" eaLnBrk="0" hangingPunct="0">
              <a:defRPr>
                <a:solidFill>
                  <a:schemeClr val="bg1"/>
                </a:solidFill>
                <a:latin typeface="Arial" charset="0"/>
                <a:ea typeface="MS Gothic" pitchFamily="49" charset="-128"/>
              </a:defRPr>
            </a:lvl2pPr>
            <a:lvl3pPr marL="1143000" indent="-228600" eaLnBrk="0" hangingPunct="0">
              <a:defRPr>
                <a:solidFill>
                  <a:schemeClr val="bg1"/>
                </a:solidFill>
                <a:latin typeface="Arial" charset="0"/>
                <a:ea typeface="MS Gothic" pitchFamily="49" charset="-128"/>
              </a:defRPr>
            </a:lvl3pPr>
            <a:lvl4pPr marL="1600200" indent="-228600" eaLnBrk="0" hangingPunct="0">
              <a:defRPr>
                <a:solidFill>
                  <a:schemeClr val="bg1"/>
                </a:solidFill>
                <a:latin typeface="Arial" charset="0"/>
                <a:ea typeface="MS Gothic" pitchFamily="49" charset="-128"/>
              </a:defRPr>
            </a:lvl4pPr>
            <a:lvl5pPr marL="2057400" indent="-228600" eaLnBrk="0" hangingPunct="0">
              <a:defRPr>
                <a:solidFill>
                  <a:schemeClr val="bg1"/>
                </a:solidFill>
                <a:latin typeface="Arial" charset="0"/>
                <a:ea typeface="MS Gothic" pitchFamily="49" charset="-128"/>
              </a:defRPr>
            </a:lvl5pPr>
            <a:lvl6pPr marL="25146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6pPr>
            <a:lvl7pPr marL="29718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7pPr>
            <a:lvl8pPr marL="34290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8pPr>
            <a:lvl9pPr marL="38862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9pPr>
          </a:lstStyle>
          <a:p>
            <a:pPr algn="ctr" eaLnBrk="1" fontAlgn="base" hangingPunct="1">
              <a:spcBef>
                <a:spcPct val="0"/>
              </a:spcBef>
              <a:spcAft>
                <a:spcPct val="0"/>
              </a:spcAft>
            </a:pPr>
            <a:r>
              <a:rPr lang="cs-CZ" sz="1600" dirty="0">
                <a:solidFill>
                  <a:schemeClr val="tx1"/>
                </a:solidFill>
                <a:latin typeface="Tahoma" panose="020B0604030504040204" pitchFamily="34" charset="0"/>
                <a:ea typeface="Tahoma" panose="020B0604030504040204" pitchFamily="34" charset="0"/>
                <a:cs typeface="Tahoma" panose="020B0604030504040204" pitchFamily="34" charset="0"/>
              </a:rPr>
              <a:t>Klastrování tunelů</a:t>
            </a:r>
          </a:p>
        </p:txBody>
      </p:sp>
      <p:sp>
        <p:nvSpPr>
          <p:cNvPr id="21" name="CustomShape 3">
            <a:extLst>
              <a:ext uri="{FF2B5EF4-FFF2-40B4-BE49-F238E27FC236}">
                <a16:creationId xmlns:a16="http://schemas.microsoft.com/office/drawing/2014/main" id="{544F0010-CF3A-4032-91C3-02F5A52A5C0F}"/>
              </a:ext>
            </a:extLst>
          </p:cNvPr>
          <p:cNvSpPr/>
          <p:nvPr/>
        </p:nvSpPr>
        <p:spPr>
          <a:xfrm>
            <a:off x="8266492" y="6326966"/>
            <a:ext cx="877508" cy="531034"/>
          </a:xfrm>
          <a:prstGeom prst="rect">
            <a:avLst/>
          </a:prstGeom>
          <a:noFill/>
          <a:ln>
            <a:noFill/>
          </a:ln>
        </p:spPr>
        <p:txBody>
          <a:bodyPr lIns="0" tIns="0" rIns="0" bIns="0"/>
          <a:lstStyle/>
          <a:p>
            <a:pPr algn="ctr">
              <a:lnSpc>
                <a:spcPct val="150000"/>
              </a:lnSpc>
            </a:pPr>
            <a:r>
              <a:rPr lang="cs-CZ" sz="2400" dirty="0">
                <a:solidFill>
                  <a:schemeClr val="bg1"/>
                </a:solidFill>
                <a:latin typeface="Calibri"/>
              </a:rPr>
              <a:t>11</a:t>
            </a:r>
            <a:endParaRPr lang="en-US" sz="2400" dirty="0">
              <a:solidFill>
                <a:schemeClr val="bg1"/>
              </a:solidFill>
              <a:latin typeface="Calibri"/>
            </a:endParaRPr>
          </a:p>
        </p:txBody>
      </p:sp>
      <p:sp>
        <p:nvSpPr>
          <p:cNvPr id="22" name="Footer Placeholder 3">
            <a:extLst>
              <a:ext uri="{FF2B5EF4-FFF2-40B4-BE49-F238E27FC236}">
                <a16:creationId xmlns:a16="http://schemas.microsoft.com/office/drawing/2014/main" id="{83BD8E0B-59F0-46AD-AF99-216EB25218B9}"/>
              </a:ext>
            </a:extLst>
          </p:cNvPr>
          <p:cNvSpPr>
            <a:spLocks noGrp="1"/>
          </p:cNvSpPr>
          <p:nvPr>
            <p:ph type="ftr" sz="quarter" idx="10"/>
          </p:nvPr>
        </p:nvSpPr>
        <p:spPr>
          <a:xfrm>
            <a:off x="755576" y="6428983"/>
            <a:ext cx="7453262" cy="342016"/>
          </a:xfrm>
        </p:spPr>
        <p:txBody>
          <a:bodyPr/>
          <a:lstStyle/>
          <a:p>
            <a:pPr algn="ct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E. </a:t>
            </a:r>
            <a:r>
              <a:rPr lang="en-US" altLang="cs-CZ" sz="1500" b="0" dirty="0" err="1">
                <a:solidFill>
                  <a:srgbClr val="FFFFFF"/>
                </a:solidFill>
                <a:latin typeface="Tahoma" panose="020B0604030504040204" pitchFamily="34" charset="0"/>
                <a:ea typeface="Tahoma" panose="020B0604030504040204" pitchFamily="34" charset="0"/>
                <a:cs typeface="Tahoma" panose="020B0604030504040204" pitchFamily="34" charset="0"/>
              </a:rPr>
              <a:t>Chovancova</a:t>
            </a: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 et al. </a:t>
            </a:r>
            <a:r>
              <a:rPr lang="en-US" altLang="cs-CZ" sz="1500" b="0" i="1" dirty="0" err="1">
                <a:solidFill>
                  <a:srgbClr val="FFFFFF"/>
                </a:solidFill>
                <a:latin typeface="Tahoma" panose="020B0604030504040204" pitchFamily="34" charset="0"/>
                <a:ea typeface="Tahoma" panose="020B0604030504040204" pitchFamily="34" charset="0"/>
                <a:cs typeface="Tahoma" panose="020B0604030504040204" pitchFamily="34" charset="0"/>
              </a:rPr>
              <a:t>PLoS</a:t>
            </a:r>
            <a:r>
              <a:rPr lang="en-US" altLang="cs-CZ" sz="1500" b="0" i="1" dirty="0">
                <a:solidFill>
                  <a:srgbClr val="FFFFFF"/>
                </a:solidFill>
                <a:latin typeface="Tahoma" panose="020B0604030504040204" pitchFamily="34" charset="0"/>
                <a:ea typeface="Tahoma" panose="020B0604030504040204" pitchFamily="34" charset="0"/>
                <a:cs typeface="Tahoma" panose="020B0604030504040204" pitchFamily="34" charset="0"/>
              </a:rPr>
              <a:t> Comp. Biol</a:t>
            </a: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altLang="cs-CZ" sz="1500" dirty="0">
                <a:solidFill>
                  <a:srgbClr val="FFFFFF"/>
                </a:solidFill>
                <a:latin typeface="Tahoma" panose="020B0604030504040204" pitchFamily="34" charset="0"/>
                <a:ea typeface="Tahoma" panose="020B0604030504040204" pitchFamily="34" charset="0"/>
                <a:cs typeface="Tahoma" panose="020B0604030504040204" pitchFamily="34" charset="0"/>
              </a:rPr>
              <a:t>2012</a:t>
            </a: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 8, e1002708</a:t>
            </a:r>
          </a:p>
        </p:txBody>
      </p:sp>
    </p:spTree>
    <p:extLst>
      <p:ext uri="{BB962C8B-B14F-4D97-AF65-F5344CB8AC3E}">
        <p14:creationId xmlns:p14="http://schemas.microsoft.com/office/powerpoint/2010/main" val="2189096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31704" y="1315307"/>
            <a:ext cx="1555750" cy="1660525"/>
            <a:chOff x="712788" y="3726483"/>
            <a:chExt cx="1555750" cy="1660525"/>
          </a:xfrm>
        </p:grpSpPr>
        <p:sp>
          <p:nvSpPr>
            <p:cNvPr id="7" name="Rectangle 18"/>
            <p:cNvSpPr>
              <a:spLocks noChangeAspect="1"/>
            </p:cNvSpPr>
            <p:nvPr/>
          </p:nvSpPr>
          <p:spPr>
            <a:xfrm>
              <a:off x="712788" y="3726483"/>
              <a:ext cx="1555750" cy="1660525"/>
            </a:xfrm>
            <a:prstGeom prst="rect">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32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9" name="Obráze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3600" y="3802683"/>
              <a:ext cx="1379538"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
          <p:cNvGrpSpPr/>
          <p:nvPr/>
        </p:nvGrpSpPr>
        <p:grpSpPr>
          <a:xfrm>
            <a:off x="620579" y="1136019"/>
            <a:ext cx="1560512" cy="1666875"/>
            <a:chOff x="601663" y="3547195"/>
            <a:chExt cx="1560512" cy="1666875"/>
          </a:xfrm>
        </p:grpSpPr>
        <p:sp>
          <p:nvSpPr>
            <p:cNvPr id="11" name="Rectangle 18"/>
            <p:cNvSpPr>
              <a:spLocks noChangeAspect="1"/>
            </p:cNvSpPr>
            <p:nvPr/>
          </p:nvSpPr>
          <p:spPr>
            <a:xfrm>
              <a:off x="601663" y="3547195"/>
              <a:ext cx="1560512" cy="1666875"/>
            </a:xfrm>
            <a:prstGeom prst="rect">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32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2" name="Obrázek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0725" y="3686895"/>
              <a:ext cx="131603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 1"/>
          <p:cNvGrpSpPr/>
          <p:nvPr/>
        </p:nvGrpSpPr>
        <p:grpSpPr>
          <a:xfrm>
            <a:off x="486460" y="1017824"/>
            <a:ext cx="1525587" cy="1630363"/>
            <a:chOff x="467544" y="3429000"/>
            <a:chExt cx="1525587" cy="1630363"/>
          </a:xfrm>
        </p:grpSpPr>
        <p:sp>
          <p:nvSpPr>
            <p:cNvPr id="13" name="Rectangle 18"/>
            <p:cNvSpPr>
              <a:spLocks noChangeAspect="1"/>
            </p:cNvSpPr>
            <p:nvPr/>
          </p:nvSpPr>
          <p:spPr>
            <a:xfrm>
              <a:off x="467544" y="3429000"/>
              <a:ext cx="1525587" cy="1630363"/>
            </a:xfrm>
            <a:prstGeom prst="rect">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3200">
                <a:solidFill>
                  <a:srgbClr val="FFFFFF"/>
                </a:solidFill>
              </a:endParaRPr>
            </a:p>
          </p:txBody>
        </p:sp>
        <p:pic>
          <p:nvPicPr>
            <p:cNvPr id="14" name="Obrázek 2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4069" y="3559175"/>
              <a:ext cx="1300162"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ovéPole 4"/>
          <p:cNvSpPr txBox="1">
            <a:spLocks noChangeArrowheads="1"/>
          </p:cNvSpPr>
          <p:nvPr/>
        </p:nvSpPr>
        <p:spPr bwMode="auto">
          <a:xfrm>
            <a:off x="368166" y="3032282"/>
            <a:ext cx="21339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MS Gothic" pitchFamily="49" charset="-128"/>
              </a:defRPr>
            </a:lvl1pPr>
            <a:lvl2pPr marL="742950" indent="-285750" eaLnBrk="0" hangingPunct="0">
              <a:defRPr>
                <a:solidFill>
                  <a:schemeClr val="bg1"/>
                </a:solidFill>
                <a:latin typeface="Arial" charset="0"/>
                <a:ea typeface="MS Gothic" pitchFamily="49" charset="-128"/>
              </a:defRPr>
            </a:lvl2pPr>
            <a:lvl3pPr marL="1143000" indent="-228600" eaLnBrk="0" hangingPunct="0">
              <a:defRPr>
                <a:solidFill>
                  <a:schemeClr val="bg1"/>
                </a:solidFill>
                <a:latin typeface="Arial" charset="0"/>
                <a:ea typeface="MS Gothic" pitchFamily="49" charset="-128"/>
              </a:defRPr>
            </a:lvl3pPr>
            <a:lvl4pPr marL="1600200" indent="-228600" eaLnBrk="0" hangingPunct="0">
              <a:defRPr>
                <a:solidFill>
                  <a:schemeClr val="bg1"/>
                </a:solidFill>
                <a:latin typeface="Arial" charset="0"/>
                <a:ea typeface="MS Gothic" pitchFamily="49" charset="-128"/>
              </a:defRPr>
            </a:lvl4pPr>
            <a:lvl5pPr marL="2057400" indent="-228600" eaLnBrk="0" hangingPunct="0">
              <a:defRPr>
                <a:solidFill>
                  <a:schemeClr val="bg1"/>
                </a:solidFill>
                <a:latin typeface="Arial" charset="0"/>
                <a:ea typeface="MS Gothic" pitchFamily="49" charset="-128"/>
              </a:defRPr>
            </a:lvl5pPr>
            <a:lvl6pPr marL="25146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6pPr>
            <a:lvl7pPr marL="29718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7pPr>
            <a:lvl8pPr marL="34290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8pPr>
            <a:lvl9pPr marL="38862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9pPr>
          </a:lstStyle>
          <a:p>
            <a:pPr algn="ctr" eaLnBrk="1" fontAlgn="base" hangingPunct="1">
              <a:spcBef>
                <a:spcPct val="0"/>
              </a:spcBef>
              <a:spcAft>
                <a:spcPct val="0"/>
              </a:spcAft>
            </a:pPr>
            <a:r>
              <a:rPr lang="cs-CZ" sz="1600" dirty="0">
                <a:solidFill>
                  <a:schemeClr val="tx1"/>
                </a:solidFill>
                <a:latin typeface="Tahoma" panose="020B0604030504040204" pitchFamily="34" charset="0"/>
                <a:ea typeface="Tahoma" panose="020B0604030504040204" pitchFamily="34" charset="0"/>
                <a:cs typeface="Tahoma" panose="020B0604030504040204" pitchFamily="34" charset="0"/>
              </a:rPr>
              <a:t>Identifikace tunelů v </a:t>
            </a:r>
          </a:p>
          <a:p>
            <a:pPr algn="ctr" eaLnBrk="1" fontAlgn="base" hangingPunct="1">
              <a:spcBef>
                <a:spcPct val="0"/>
              </a:spcBef>
              <a:spcAft>
                <a:spcPct val="0"/>
              </a:spcAft>
            </a:pPr>
            <a:r>
              <a:rPr lang="cs-CZ" sz="1600" dirty="0">
                <a:solidFill>
                  <a:schemeClr val="tx1"/>
                </a:solidFill>
                <a:latin typeface="Tahoma" panose="020B0604030504040204" pitchFamily="34" charset="0"/>
                <a:ea typeface="Tahoma" panose="020B0604030504040204" pitchFamily="34" charset="0"/>
                <a:cs typeface="Tahoma" panose="020B0604030504040204" pitchFamily="34" charset="0"/>
              </a:rPr>
              <a:t>jednotlivých snímcích</a:t>
            </a:r>
          </a:p>
        </p:txBody>
      </p:sp>
      <p:pic>
        <p:nvPicPr>
          <p:cNvPr id="15" name="Obrázek 2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49240" y="1120044"/>
            <a:ext cx="1617662"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ovéPole 4"/>
          <p:cNvSpPr txBox="1">
            <a:spLocks noChangeArrowheads="1"/>
          </p:cNvSpPr>
          <p:nvPr/>
        </p:nvSpPr>
        <p:spPr bwMode="auto">
          <a:xfrm>
            <a:off x="3610911" y="3034456"/>
            <a:ext cx="14943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MS Gothic" pitchFamily="49" charset="-128"/>
              </a:defRPr>
            </a:lvl1pPr>
            <a:lvl2pPr marL="742950" indent="-285750" eaLnBrk="0" hangingPunct="0">
              <a:defRPr>
                <a:solidFill>
                  <a:schemeClr val="bg1"/>
                </a:solidFill>
                <a:latin typeface="Arial" charset="0"/>
                <a:ea typeface="MS Gothic" pitchFamily="49" charset="-128"/>
              </a:defRPr>
            </a:lvl2pPr>
            <a:lvl3pPr marL="1143000" indent="-228600" eaLnBrk="0" hangingPunct="0">
              <a:defRPr>
                <a:solidFill>
                  <a:schemeClr val="bg1"/>
                </a:solidFill>
                <a:latin typeface="Arial" charset="0"/>
                <a:ea typeface="MS Gothic" pitchFamily="49" charset="-128"/>
              </a:defRPr>
            </a:lvl3pPr>
            <a:lvl4pPr marL="1600200" indent="-228600" eaLnBrk="0" hangingPunct="0">
              <a:defRPr>
                <a:solidFill>
                  <a:schemeClr val="bg1"/>
                </a:solidFill>
                <a:latin typeface="Arial" charset="0"/>
                <a:ea typeface="MS Gothic" pitchFamily="49" charset="-128"/>
              </a:defRPr>
            </a:lvl4pPr>
            <a:lvl5pPr marL="2057400" indent="-228600" eaLnBrk="0" hangingPunct="0">
              <a:defRPr>
                <a:solidFill>
                  <a:schemeClr val="bg1"/>
                </a:solidFill>
                <a:latin typeface="Arial" charset="0"/>
                <a:ea typeface="MS Gothic" pitchFamily="49" charset="-128"/>
              </a:defRPr>
            </a:lvl5pPr>
            <a:lvl6pPr marL="25146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6pPr>
            <a:lvl7pPr marL="29718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7pPr>
            <a:lvl8pPr marL="34290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8pPr>
            <a:lvl9pPr marL="38862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9pPr>
          </a:lstStyle>
          <a:p>
            <a:pPr algn="ctr" eaLnBrk="1" fontAlgn="base" hangingPunct="1">
              <a:spcBef>
                <a:spcPct val="0"/>
              </a:spcBef>
              <a:spcAft>
                <a:spcPct val="0"/>
              </a:spcAft>
            </a:pPr>
            <a:r>
              <a:rPr lang="cs-CZ" sz="1600" dirty="0">
                <a:solidFill>
                  <a:schemeClr val="tx1"/>
                </a:solidFill>
                <a:latin typeface="Tahoma" panose="020B0604030504040204" pitchFamily="34" charset="0"/>
                <a:ea typeface="Tahoma" panose="020B0604030504040204" pitchFamily="34" charset="0"/>
                <a:cs typeface="Tahoma" panose="020B0604030504040204" pitchFamily="34" charset="0"/>
              </a:rPr>
              <a:t>Spojení tunelů</a:t>
            </a:r>
          </a:p>
        </p:txBody>
      </p:sp>
      <p:sp>
        <p:nvSpPr>
          <p:cNvPr id="3" name="Striped Right Arrow 2"/>
          <p:cNvSpPr/>
          <p:nvPr/>
        </p:nvSpPr>
        <p:spPr>
          <a:xfrm>
            <a:off x="2689040" y="1950480"/>
            <a:ext cx="458614" cy="390177"/>
          </a:xfrm>
          <a:prstGeom prst="stripedRightArrow">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2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0" name="CustomShape 1">
            <a:extLst>
              <a:ext uri="{FF2B5EF4-FFF2-40B4-BE49-F238E27FC236}">
                <a16:creationId xmlns:a16="http://schemas.microsoft.com/office/drawing/2014/main" id="{913B2E15-5E27-45FF-BDE7-D9FBB1A541B8}"/>
              </a:ext>
            </a:extLst>
          </p:cNvPr>
          <p:cNvSpPr/>
          <p:nvPr/>
        </p:nvSpPr>
        <p:spPr>
          <a:xfrm>
            <a:off x="719280" y="179280"/>
            <a:ext cx="7592400" cy="538920"/>
          </a:xfrm>
          <a:prstGeom prst="rect">
            <a:avLst/>
          </a:prstGeom>
          <a:noFill/>
          <a:ln>
            <a:noFill/>
          </a:ln>
        </p:spPr>
        <p:txBody>
          <a:bodyPr lIns="0" tIns="0" rIns="0" bIns="0" anchor="b"/>
          <a:lstStyle/>
          <a:p>
            <a:pPr>
              <a:lnSpc>
                <a:spcPct val="100000"/>
              </a:lnSpc>
            </a:pPr>
            <a:r>
              <a:rPr lang="cs-CZ" sz="3200" dirty="0">
                <a:solidFill>
                  <a:srgbClr val="FFFFFF"/>
                </a:solidFill>
                <a:latin typeface="Tahoma"/>
              </a:rPr>
              <a:t>Dynamický CAVER</a:t>
            </a:r>
            <a:endParaRPr dirty="0"/>
          </a:p>
        </p:txBody>
      </p:sp>
      <p:sp>
        <p:nvSpPr>
          <p:cNvPr id="23" name="Striped Right Arrow 2">
            <a:extLst>
              <a:ext uri="{FF2B5EF4-FFF2-40B4-BE49-F238E27FC236}">
                <a16:creationId xmlns:a16="http://schemas.microsoft.com/office/drawing/2014/main" id="{AC346E6B-C366-499B-A7FA-66D0313283A0}"/>
              </a:ext>
            </a:extLst>
          </p:cNvPr>
          <p:cNvSpPr/>
          <p:nvPr/>
        </p:nvSpPr>
        <p:spPr>
          <a:xfrm>
            <a:off x="5568488" y="1930006"/>
            <a:ext cx="458614" cy="390177"/>
          </a:xfrm>
          <a:prstGeom prst="stripedRightArrow">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2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4" name="Obrázek 9">
            <a:extLst>
              <a:ext uri="{FF2B5EF4-FFF2-40B4-BE49-F238E27FC236}">
                <a16:creationId xmlns:a16="http://schemas.microsoft.com/office/drawing/2014/main" id="{201F129E-47B2-4E20-81E8-D88D6E6F226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28688" y="1147999"/>
            <a:ext cx="1617663"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ovéPole 4">
            <a:extLst>
              <a:ext uri="{FF2B5EF4-FFF2-40B4-BE49-F238E27FC236}">
                <a16:creationId xmlns:a16="http://schemas.microsoft.com/office/drawing/2014/main" id="{7655B36F-5205-4BD5-B7B7-5BD51BD3914B}"/>
              </a:ext>
            </a:extLst>
          </p:cNvPr>
          <p:cNvSpPr txBox="1">
            <a:spLocks noChangeArrowheads="1"/>
          </p:cNvSpPr>
          <p:nvPr/>
        </p:nvSpPr>
        <p:spPr bwMode="auto">
          <a:xfrm>
            <a:off x="6324451" y="3032281"/>
            <a:ext cx="182614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MS Gothic" pitchFamily="49" charset="-128"/>
              </a:defRPr>
            </a:lvl1pPr>
            <a:lvl2pPr marL="742950" indent="-285750" eaLnBrk="0" hangingPunct="0">
              <a:defRPr>
                <a:solidFill>
                  <a:schemeClr val="bg1"/>
                </a:solidFill>
                <a:latin typeface="Arial" charset="0"/>
                <a:ea typeface="MS Gothic" pitchFamily="49" charset="-128"/>
              </a:defRPr>
            </a:lvl2pPr>
            <a:lvl3pPr marL="1143000" indent="-228600" eaLnBrk="0" hangingPunct="0">
              <a:defRPr>
                <a:solidFill>
                  <a:schemeClr val="bg1"/>
                </a:solidFill>
                <a:latin typeface="Arial" charset="0"/>
                <a:ea typeface="MS Gothic" pitchFamily="49" charset="-128"/>
              </a:defRPr>
            </a:lvl3pPr>
            <a:lvl4pPr marL="1600200" indent="-228600" eaLnBrk="0" hangingPunct="0">
              <a:defRPr>
                <a:solidFill>
                  <a:schemeClr val="bg1"/>
                </a:solidFill>
                <a:latin typeface="Arial" charset="0"/>
                <a:ea typeface="MS Gothic" pitchFamily="49" charset="-128"/>
              </a:defRPr>
            </a:lvl4pPr>
            <a:lvl5pPr marL="2057400" indent="-228600" eaLnBrk="0" hangingPunct="0">
              <a:defRPr>
                <a:solidFill>
                  <a:schemeClr val="bg1"/>
                </a:solidFill>
                <a:latin typeface="Arial" charset="0"/>
                <a:ea typeface="MS Gothic" pitchFamily="49" charset="-128"/>
              </a:defRPr>
            </a:lvl5pPr>
            <a:lvl6pPr marL="25146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6pPr>
            <a:lvl7pPr marL="29718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7pPr>
            <a:lvl8pPr marL="34290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8pPr>
            <a:lvl9pPr marL="38862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9pPr>
          </a:lstStyle>
          <a:p>
            <a:pPr algn="ctr" eaLnBrk="1" fontAlgn="base" hangingPunct="1">
              <a:spcBef>
                <a:spcPct val="0"/>
              </a:spcBef>
              <a:spcAft>
                <a:spcPct val="0"/>
              </a:spcAft>
            </a:pPr>
            <a:r>
              <a:rPr lang="cs-CZ" sz="1600" dirty="0">
                <a:solidFill>
                  <a:schemeClr val="tx1"/>
                </a:solidFill>
                <a:latin typeface="Tahoma" panose="020B0604030504040204" pitchFamily="34" charset="0"/>
                <a:ea typeface="Tahoma" panose="020B0604030504040204" pitchFamily="34" charset="0"/>
                <a:cs typeface="Tahoma" panose="020B0604030504040204" pitchFamily="34" charset="0"/>
              </a:rPr>
              <a:t>Klastrování tunelů</a:t>
            </a:r>
          </a:p>
        </p:txBody>
      </p:sp>
      <p:sp>
        <p:nvSpPr>
          <p:cNvPr id="26" name="Striped Right Arrow 2">
            <a:extLst>
              <a:ext uri="{FF2B5EF4-FFF2-40B4-BE49-F238E27FC236}">
                <a16:creationId xmlns:a16="http://schemas.microsoft.com/office/drawing/2014/main" id="{0D0DC340-813B-4705-A9EC-250F586F586B}"/>
              </a:ext>
            </a:extLst>
          </p:cNvPr>
          <p:cNvSpPr/>
          <p:nvPr/>
        </p:nvSpPr>
        <p:spPr>
          <a:xfrm>
            <a:off x="1205818" y="4689217"/>
            <a:ext cx="458614" cy="390177"/>
          </a:xfrm>
          <a:prstGeom prst="stripedRightArrow">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2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nvGrpSpPr>
          <p:cNvPr id="27" name="Group 1">
            <a:extLst>
              <a:ext uri="{FF2B5EF4-FFF2-40B4-BE49-F238E27FC236}">
                <a16:creationId xmlns:a16="http://schemas.microsoft.com/office/drawing/2014/main" id="{AED2F514-F28A-4B99-9C97-FE104ECCEDE4}"/>
              </a:ext>
            </a:extLst>
          </p:cNvPr>
          <p:cNvGrpSpPr/>
          <p:nvPr/>
        </p:nvGrpSpPr>
        <p:grpSpPr>
          <a:xfrm>
            <a:off x="2209332" y="3715113"/>
            <a:ext cx="1997075" cy="2536444"/>
            <a:chOff x="3367013" y="3262461"/>
            <a:chExt cx="1997075" cy="2536444"/>
          </a:xfrm>
        </p:grpSpPr>
        <p:sp>
          <p:nvSpPr>
            <p:cNvPr id="28" name="Rectangle 18">
              <a:extLst>
                <a:ext uri="{FF2B5EF4-FFF2-40B4-BE49-F238E27FC236}">
                  <a16:creationId xmlns:a16="http://schemas.microsoft.com/office/drawing/2014/main" id="{CF8F249E-08D5-43B4-9596-73AB3187ACE2}"/>
                </a:ext>
              </a:extLst>
            </p:cNvPr>
            <p:cNvSpPr>
              <a:spLocks noChangeAspect="1"/>
            </p:cNvSpPr>
            <p:nvPr/>
          </p:nvSpPr>
          <p:spPr>
            <a:xfrm>
              <a:off x="3582913" y="3479948"/>
              <a:ext cx="1781175" cy="1903413"/>
            </a:xfrm>
            <a:prstGeom prst="rect">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32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9" name="Rectangle 18">
              <a:extLst>
                <a:ext uri="{FF2B5EF4-FFF2-40B4-BE49-F238E27FC236}">
                  <a16:creationId xmlns:a16="http://schemas.microsoft.com/office/drawing/2014/main" id="{CEA24018-E063-4E40-8969-50B967FCF83E}"/>
                </a:ext>
              </a:extLst>
            </p:cNvPr>
            <p:cNvSpPr>
              <a:spLocks noChangeAspect="1"/>
            </p:cNvSpPr>
            <p:nvPr/>
          </p:nvSpPr>
          <p:spPr>
            <a:xfrm>
              <a:off x="3440038" y="3335486"/>
              <a:ext cx="1798637" cy="1920875"/>
            </a:xfrm>
            <a:prstGeom prst="rect">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32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0" name="Rectangle 18">
              <a:extLst>
                <a:ext uri="{FF2B5EF4-FFF2-40B4-BE49-F238E27FC236}">
                  <a16:creationId xmlns:a16="http://schemas.microsoft.com/office/drawing/2014/main" id="{CF6A9FEC-58DE-4EBC-963A-10C6A0F43026}"/>
                </a:ext>
              </a:extLst>
            </p:cNvPr>
            <p:cNvSpPr>
              <a:spLocks noChangeAspect="1"/>
            </p:cNvSpPr>
            <p:nvPr/>
          </p:nvSpPr>
          <p:spPr>
            <a:xfrm>
              <a:off x="3367013" y="3262461"/>
              <a:ext cx="1736725" cy="1855787"/>
            </a:xfrm>
            <a:prstGeom prst="rect">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32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31" name="Obrázek 1">
              <a:extLst>
                <a:ext uri="{FF2B5EF4-FFF2-40B4-BE49-F238E27FC236}">
                  <a16:creationId xmlns:a16="http://schemas.microsoft.com/office/drawing/2014/main" id="{26E372BF-B713-45AE-A820-CBA1AE64FFC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11488" y="3479948"/>
              <a:ext cx="124777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ovéPole 4">
              <a:extLst>
                <a:ext uri="{FF2B5EF4-FFF2-40B4-BE49-F238E27FC236}">
                  <a16:creationId xmlns:a16="http://schemas.microsoft.com/office/drawing/2014/main" id="{90B0A14B-EC41-4A42-AB47-71E6ABEE268E}"/>
                </a:ext>
              </a:extLst>
            </p:cNvPr>
            <p:cNvSpPr txBox="1">
              <a:spLocks noChangeArrowheads="1"/>
            </p:cNvSpPr>
            <p:nvPr/>
          </p:nvSpPr>
          <p:spPr bwMode="auto">
            <a:xfrm>
              <a:off x="3659765" y="5460351"/>
              <a:ext cx="15279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MS Gothic" pitchFamily="49" charset="-128"/>
                </a:defRPr>
              </a:lvl1pPr>
              <a:lvl2pPr marL="742950" indent="-285750" eaLnBrk="0" hangingPunct="0">
                <a:defRPr>
                  <a:solidFill>
                    <a:schemeClr val="bg1"/>
                  </a:solidFill>
                  <a:latin typeface="Arial" charset="0"/>
                  <a:ea typeface="MS Gothic" pitchFamily="49" charset="-128"/>
                </a:defRPr>
              </a:lvl2pPr>
              <a:lvl3pPr marL="1143000" indent="-228600" eaLnBrk="0" hangingPunct="0">
                <a:defRPr>
                  <a:solidFill>
                    <a:schemeClr val="bg1"/>
                  </a:solidFill>
                  <a:latin typeface="Arial" charset="0"/>
                  <a:ea typeface="MS Gothic" pitchFamily="49" charset="-128"/>
                </a:defRPr>
              </a:lvl3pPr>
              <a:lvl4pPr marL="1600200" indent="-228600" eaLnBrk="0" hangingPunct="0">
                <a:defRPr>
                  <a:solidFill>
                    <a:schemeClr val="bg1"/>
                  </a:solidFill>
                  <a:latin typeface="Arial" charset="0"/>
                  <a:ea typeface="MS Gothic" pitchFamily="49" charset="-128"/>
                </a:defRPr>
              </a:lvl4pPr>
              <a:lvl5pPr marL="2057400" indent="-228600" eaLnBrk="0" hangingPunct="0">
                <a:defRPr>
                  <a:solidFill>
                    <a:schemeClr val="bg1"/>
                  </a:solidFill>
                  <a:latin typeface="Arial" charset="0"/>
                  <a:ea typeface="MS Gothic" pitchFamily="49" charset="-128"/>
                </a:defRPr>
              </a:lvl5pPr>
              <a:lvl6pPr marL="25146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6pPr>
              <a:lvl7pPr marL="29718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7pPr>
              <a:lvl8pPr marL="34290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8pPr>
              <a:lvl9pPr marL="38862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9pPr>
            </a:lstStyle>
            <a:p>
              <a:pPr eaLnBrk="1" fontAlgn="base" hangingPunct="1">
                <a:spcBef>
                  <a:spcPct val="0"/>
                </a:spcBef>
                <a:spcAft>
                  <a:spcPct val="0"/>
                </a:spcAft>
              </a:pPr>
              <a:r>
                <a:rPr lang="cs-CZ" sz="1600" dirty="0">
                  <a:solidFill>
                    <a:schemeClr val="tx1"/>
                  </a:solidFill>
                  <a:latin typeface="Tahoma" panose="020B0604030504040204" pitchFamily="34" charset="0"/>
                  <a:ea typeface="Tahoma" panose="020B0604030504040204" pitchFamily="34" charset="0"/>
                  <a:cs typeface="Tahoma" panose="020B0604030504040204" pitchFamily="34" charset="0"/>
                </a:rPr>
                <a:t>Analýza tunelů</a:t>
              </a:r>
            </a:p>
          </p:txBody>
        </p:sp>
      </p:grpSp>
      <p:sp>
        <p:nvSpPr>
          <p:cNvPr id="34" name="Striped Right Arrow 2">
            <a:extLst>
              <a:ext uri="{FF2B5EF4-FFF2-40B4-BE49-F238E27FC236}">
                <a16:creationId xmlns:a16="http://schemas.microsoft.com/office/drawing/2014/main" id="{B4BC29E4-40A2-468B-882F-20CACD6D94A0}"/>
              </a:ext>
            </a:extLst>
          </p:cNvPr>
          <p:cNvSpPr/>
          <p:nvPr/>
        </p:nvSpPr>
        <p:spPr>
          <a:xfrm>
            <a:off x="8447937" y="1930006"/>
            <a:ext cx="458614" cy="390177"/>
          </a:xfrm>
          <a:prstGeom prst="stripedRightArrow">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2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3" name="CustomShape 3">
            <a:extLst>
              <a:ext uri="{FF2B5EF4-FFF2-40B4-BE49-F238E27FC236}">
                <a16:creationId xmlns:a16="http://schemas.microsoft.com/office/drawing/2014/main" id="{B548508A-AA7D-4E5D-BB33-77AF8B8E40AC}"/>
              </a:ext>
            </a:extLst>
          </p:cNvPr>
          <p:cNvSpPr/>
          <p:nvPr/>
        </p:nvSpPr>
        <p:spPr>
          <a:xfrm>
            <a:off x="8266492" y="6326966"/>
            <a:ext cx="877508" cy="531034"/>
          </a:xfrm>
          <a:prstGeom prst="rect">
            <a:avLst/>
          </a:prstGeom>
          <a:noFill/>
          <a:ln>
            <a:noFill/>
          </a:ln>
        </p:spPr>
        <p:txBody>
          <a:bodyPr lIns="0" tIns="0" rIns="0" bIns="0"/>
          <a:lstStyle/>
          <a:p>
            <a:pPr algn="ctr">
              <a:lnSpc>
                <a:spcPct val="150000"/>
              </a:lnSpc>
            </a:pPr>
            <a:r>
              <a:rPr lang="cs-CZ" sz="2400" dirty="0">
                <a:solidFill>
                  <a:schemeClr val="bg1"/>
                </a:solidFill>
                <a:latin typeface="Calibri"/>
              </a:rPr>
              <a:t>11</a:t>
            </a:r>
            <a:endParaRPr lang="en-US" sz="2400" dirty="0">
              <a:solidFill>
                <a:schemeClr val="bg1"/>
              </a:solidFill>
              <a:latin typeface="Calibri"/>
            </a:endParaRPr>
          </a:p>
        </p:txBody>
      </p:sp>
      <p:sp>
        <p:nvSpPr>
          <p:cNvPr id="35" name="Footer Placeholder 3">
            <a:extLst>
              <a:ext uri="{FF2B5EF4-FFF2-40B4-BE49-F238E27FC236}">
                <a16:creationId xmlns:a16="http://schemas.microsoft.com/office/drawing/2014/main" id="{E4B5F450-70C0-4973-9BA8-CF2202B54A6B}"/>
              </a:ext>
            </a:extLst>
          </p:cNvPr>
          <p:cNvSpPr>
            <a:spLocks noGrp="1"/>
          </p:cNvSpPr>
          <p:nvPr>
            <p:ph type="ftr" sz="quarter" idx="10"/>
          </p:nvPr>
        </p:nvSpPr>
        <p:spPr>
          <a:xfrm>
            <a:off x="755576" y="6428983"/>
            <a:ext cx="7453262" cy="342016"/>
          </a:xfrm>
        </p:spPr>
        <p:txBody>
          <a:bodyPr/>
          <a:lstStyle/>
          <a:p>
            <a:pPr algn="ct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E. </a:t>
            </a:r>
            <a:r>
              <a:rPr lang="en-US" altLang="cs-CZ" sz="1500" b="0" dirty="0" err="1">
                <a:solidFill>
                  <a:srgbClr val="FFFFFF"/>
                </a:solidFill>
                <a:latin typeface="Tahoma" panose="020B0604030504040204" pitchFamily="34" charset="0"/>
                <a:ea typeface="Tahoma" panose="020B0604030504040204" pitchFamily="34" charset="0"/>
                <a:cs typeface="Tahoma" panose="020B0604030504040204" pitchFamily="34" charset="0"/>
              </a:rPr>
              <a:t>Chovancova</a:t>
            </a: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 et al. </a:t>
            </a:r>
            <a:r>
              <a:rPr lang="en-US" altLang="cs-CZ" sz="1500" b="0" i="1" dirty="0" err="1">
                <a:solidFill>
                  <a:srgbClr val="FFFFFF"/>
                </a:solidFill>
                <a:latin typeface="Tahoma" panose="020B0604030504040204" pitchFamily="34" charset="0"/>
                <a:ea typeface="Tahoma" panose="020B0604030504040204" pitchFamily="34" charset="0"/>
                <a:cs typeface="Tahoma" panose="020B0604030504040204" pitchFamily="34" charset="0"/>
              </a:rPr>
              <a:t>PLoS</a:t>
            </a:r>
            <a:r>
              <a:rPr lang="en-US" altLang="cs-CZ" sz="1500" b="0" i="1" dirty="0">
                <a:solidFill>
                  <a:srgbClr val="FFFFFF"/>
                </a:solidFill>
                <a:latin typeface="Tahoma" panose="020B0604030504040204" pitchFamily="34" charset="0"/>
                <a:ea typeface="Tahoma" panose="020B0604030504040204" pitchFamily="34" charset="0"/>
                <a:cs typeface="Tahoma" panose="020B0604030504040204" pitchFamily="34" charset="0"/>
              </a:rPr>
              <a:t> Comp. Biol</a:t>
            </a: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altLang="cs-CZ" sz="1500" dirty="0">
                <a:solidFill>
                  <a:srgbClr val="FFFFFF"/>
                </a:solidFill>
                <a:latin typeface="Tahoma" panose="020B0604030504040204" pitchFamily="34" charset="0"/>
                <a:ea typeface="Tahoma" panose="020B0604030504040204" pitchFamily="34" charset="0"/>
                <a:cs typeface="Tahoma" panose="020B0604030504040204" pitchFamily="34" charset="0"/>
              </a:rPr>
              <a:t>2012</a:t>
            </a: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 8, e1002708</a:t>
            </a:r>
          </a:p>
        </p:txBody>
      </p:sp>
    </p:spTree>
    <p:extLst>
      <p:ext uri="{BB962C8B-B14F-4D97-AF65-F5344CB8AC3E}">
        <p14:creationId xmlns:p14="http://schemas.microsoft.com/office/powerpoint/2010/main" val="17982109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31704" y="1315307"/>
            <a:ext cx="1555750" cy="1660525"/>
            <a:chOff x="712788" y="3726483"/>
            <a:chExt cx="1555750" cy="1660525"/>
          </a:xfrm>
        </p:grpSpPr>
        <p:sp>
          <p:nvSpPr>
            <p:cNvPr id="7" name="Rectangle 18"/>
            <p:cNvSpPr>
              <a:spLocks noChangeAspect="1"/>
            </p:cNvSpPr>
            <p:nvPr/>
          </p:nvSpPr>
          <p:spPr>
            <a:xfrm>
              <a:off x="712788" y="3726483"/>
              <a:ext cx="1555750" cy="1660525"/>
            </a:xfrm>
            <a:prstGeom prst="rect">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32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9" name="Obráze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3600" y="3802683"/>
              <a:ext cx="1379538"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
          <p:cNvGrpSpPr/>
          <p:nvPr/>
        </p:nvGrpSpPr>
        <p:grpSpPr>
          <a:xfrm>
            <a:off x="620579" y="1136019"/>
            <a:ext cx="1560512" cy="1666875"/>
            <a:chOff x="601663" y="3547195"/>
            <a:chExt cx="1560512" cy="1666875"/>
          </a:xfrm>
        </p:grpSpPr>
        <p:sp>
          <p:nvSpPr>
            <p:cNvPr id="11" name="Rectangle 18"/>
            <p:cNvSpPr>
              <a:spLocks noChangeAspect="1"/>
            </p:cNvSpPr>
            <p:nvPr/>
          </p:nvSpPr>
          <p:spPr>
            <a:xfrm>
              <a:off x="601663" y="3547195"/>
              <a:ext cx="1560512" cy="1666875"/>
            </a:xfrm>
            <a:prstGeom prst="rect">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32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2" name="Obrázek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0725" y="3686895"/>
              <a:ext cx="131603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 1"/>
          <p:cNvGrpSpPr/>
          <p:nvPr/>
        </p:nvGrpSpPr>
        <p:grpSpPr>
          <a:xfrm>
            <a:off x="486460" y="1017824"/>
            <a:ext cx="1525587" cy="1630363"/>
            <a:chOff x="467544" y="3429000"/>
            <a:chExt cx="1525587" cy="1630363"/>
          </a:xfrm>
        </p:grpSpPr>
        <p:sp>
          <p:nvSpPr>
            <p:cNvPr id="13" name="Rectangle 18"/>
            <p:cNvSpPr>
              <a:spLocks noChangeAspect="1"/>
            </p:cNvSpPr>
            <p:nvPr/>
          </p:nvSpPr>
          <p:spPr>
            <a:xfrm>
              <a:off x="467544" y="3429000"/>
              <a:ext cx="1525587" cy="1630363"/>
            </a:xfrm>
            <a:prstGeom prst="rect">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3200">
                <a:solidFill>
                  <a:srgbClr val="FFFFFF"/>
                </a:solidFill>
              </a:endParaRPr>
            </a:p>
          </p:txBody>
        </p:sp>
        <p:pic>
          <p:nvPicPr>
            <p:cNvPr id="14" name="Obrázek 2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4069" y="3559175"/>
              <a:ext cx="1300162"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ovéPole 4"/>
          <p:cNvSpPr txBox="1">
            <a:spLocks noChangeArrowheads="1"/>
          </p:cNvSpPr>
          <p:nvPr/>
        </p:nvSpPr>
        <p:spPr bwMode="auto">
          <a:xfrm>
            <a:off x="368166" y="3032282"/>
            <a:ext cx="21339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MS Gothic" pitchFamily="49" charset="-128"/>
              </a:defRPr>
            </a:lvl1pPr>
            <a:lvl2pPr marL="742950" indent="-285750" eaLnBrk="0" hangingPunct="0">
              <a:defRPr>
                <a:solidFill>
                  <a:schemeClr val="bg1"/>
                </a:solidFill>
                <a:latin typeface="Arial" charset="0"/>
                <a:ea typeface="MS Gothic" pitchFamily="49" charset="-128"/>
              </a:defRPr>
            </a:lvl2pPr>
            <a:lvl3pPr marL="1143000" indent="-228600" eaLnBrk="0" hangingPunct="0">
              <a:defRPr>
                <a:solidFill>
                  <a:schemeClr val="bg1"/>
                </a:solidFill>
                <a:latin typeface="Arial" charset="0"/>
                <a:ea typeface="MS Gothic" pitchFamily="49" charset="-128"/>
              </a:defRPr>
            </a:lvl3pPr>
            <a:lvl4pPr marL="1600200" indent="-228600" eaLnBrk="0" hangingPunct="0">
              <a:defRPr>
                <a:solidFill>
                  <a:schemeClr val="bg1"/>
                </a:solidFill>
                <a:latin typeface="Arial" charset="0"/>
                <a:ea typeface="MS Gothic" pitchFamily="49" charset="-128"/>
              </a:defRPr>
            </a:lvl4pPr>
            <a:lvl5pPr marL="2057400" indent="-228600" eaLnBrk="0" hangingPunct="0">
              <a:defRPr>
                <a:solidFill>
                  <a:schemeClr val="bg1"/>
                </a:solidFill>
                <a:latin typeface="Arial" charset="0"/>
                <a:ea typeface="MS Gothic" pitchFamily="49" charset="-128"/>
              </a:defRPr>
            </a:lvl5pPr>
            <a:lvl6pPr marL="25146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6pPr>
            <a:lvl7pPr marL="29718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7pPr>
            <a:lvl8pPr marL="34290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8pPr>
            <a:lvl9pPr marL="38862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9pPr>
          </a:lstStyle>
          <a:p>
            <a:pPr algn="ctr" eaLnBrk="1" fontAlgn="base" hangingPunct="1">
              <a:spcBef>
                <a:spcPct val="0"/>
              </a:spcBef>
              <a:spcAft>
                <a:spcPct val="0"/>
              </a:spcAft>
            </a:pPr>
            <a:r>
              <a:rPr lang="cs-CZ" sz="1600" dirty="0">
                <a:solidFill>
                  <a:schemeClr val="tx1"/>
                </a:solidFill>
                <a:latin typeface="Tahoma" panose="020B0604030504040204" pitchFamily="34" charset="0"/>
                <a:ea typeface="Tahoma" panose="020B0604030504040204" pitchFamily="34" charset="0"/>
                <a:cs typeface="Tahoma" panose="020B0604030504040204" pitchFamily="34" charset="0"/>
              </a:rPr>
              <a:t>Identifikace tunelů v </a:t>
            </a:r>
          </a:p>
          <a:p>
            <a:pPr algn="ctr" eaLnBrk="1" fontAlgn="base" hangingPunct="1">
              <a:spcBef>
                <a:spcPct val="0"/>
              </a:spcBef>
              <a:spcAft>
                <a:spcPct val="0"/>
              </a:spcAft>
            </a:pPr>
            <a:r>
              <a:rPr lang="cs-CZ" sz="1600" dirty="0">
                <a:solidFill>
                  <a:schemeClr val="tx1"/>
                </a:solidFill>
                <a:latin typeface="Tahoma" panose="020B0604030504040204" pitchFamily="34" charset="0"/>
                <a:ea typeface="Tahoma" panose="020B0604030504040204" pitchFamily="34" charset="0"/>
                <a:cs typeface="Tahoma" panose="020B0604030504040204" pitchFamily="34" charset="0"/>
              </a:rPr>
              <a:t>jednotlivých snímcích</a:t>
            </a:r>
          </a:p>
        </p:txBody>
      </p:sp>
      <p:pic>
        <p:nvPicPr>
          <p:cNvPr id="15" name="Obrázek 2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49240" y="1120044"/>
            <a:ext cx="1617662"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ovéPole 4"/>
          <p:cNvSpPr txBox="1">
            <a:spLocks noChangeArrowheads="1"/>
          </p:cNvSpPr>
          <p:nvPr/>
        </p:nvSpPr>
        <p:spPr bwMode="auto">
          <a:xfrm>
            <a:off x="3610911" y="3034456"/>
            <a:ext cx="14943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MS Gothic" pitchFamily="49" charset="-128"/>
              </a:defRPr>
            </a:lvl1pPr>
            <a:lvl2pPr marL="742950" indent="-285750" eaLnBrk="0" hangingPunct="0">
              <a:defRPr>
                <a:solidFill>
                  <a:schemeClr val="bg1"/>
                </a:solidFill>
                <a:latin typeface="Arial" charset="0"/>
                <a:ea typeface="MS Gothic" pitchFamily="49" charset="-128"/>
              </a:defRPr>
            </a:lvl2pPr>
            <a:lvl3pPr marL="1143000" indent="-228600" eaLnBrk="0" hangingPunct="0">
              <a:defRPr>
                <a:solidFill>
                  <a:schemeClr val="bg1"/>
                </a:solidFill>
                <a:latin typeface="Arial" charset="0"/>
                <a:ea typeface="MS Gothic" pitchFamily="49" charset="-128"/>
              </a:defRPr>
            </a:lvl3pPr>
            <a:lvl4pPr marL="1600200" indent="-228600" eaLnBrk="0" hangingPunct="0">
              <a:defRPr>
                <a:solidFill>
                  <a:schemeClr val="bg1"/>
                </a:solidFill>
                <a:latin typeface="Arial" charset="0"/>
                <a:ea typeface="MS Gothic" pitchFamily="49" charset="-128"/>
              </a:defRPr>
            </a:lvl4pPr>
            <a:lvl5pPr marL="2057400" indent="-228600" eaLnBrk="0" hangingPunct="0">
              <a:defRPr>
                <a:solidFill>
                  <a:schemeClr val="bg1"/>
                </a:solidFill>
                <a:latin typeface="Arial" charset="0"/>
                <a:ea typeface="MS Gothic" pitchFamily="49" charset="-128"/>
              </a:defRPr>
            </a:lvl5pPr>
            <a:lvl6pPr marL="25146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6pPr>
            <a:lvl7pPr marL="29718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7pPr>
            <a:lvl8pPr marL="34290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8pPr>
            <a:lvl9pPr marL="38862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9pPr>
          </a:lstStyle>
          <a:p>
            <a:pPr algn="ctr" eaLnBrk="1" fontAlgn="base" hangingPunct="1">
              <a:spcBef>
                <a:spcPct val="0"/>
              </a:spcBef>
              <a:spcAft>
                <a:spcPct val="0"/>
              </a:spcAft>
            </a:pPr>
            <a:r>
              <a:rPr lang="cs-CZ" sz="1600" dirty="0">
                <a:solidFill>
                  <a:schemeClr val="tx1"/>
                </a:solidFill>
                <a:latin typeface="Tahoma" panose="020B0604030504040204" pitchFamily="34" charset="0"/>
                <a:ea typeface="Tahoma" panose="020B0604030504040204" pitchFamily="34" charset="0"/>
                <a:cs typeface="Tahoma" panose="020B0604030504040204" pitchFamily="34" charset="0"/>
              </a:rPr>
              <a:t>Spojení tunelů</a:t>
            </a:r>
          </a:p>
        </p:txBody>
      </p:sp>
      <p:sp>
        <p:nvSpPr>
          <p:cNvPr id="3" name="Striped Right Arrow 2"/>
          <p:cNvSpPr/>
          <p:nvPr/>
        </p:nvSpPr>
        <p:spPr>
          <a:xfrm>
            <a:off x="2689040" y="1950480"/>
            <a:ext cx="458614" cy="390177"/>
          </a:xfrm>
          <a:prstGeom prst="stripedRightArrow">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2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0" name="CustomShape 1">
            <a:extLst>
              <a:ext uri="{FF2B5EF4-FFF2-40B4-BE49-F238E27FC236}">
                <a16:creationId xmlns:a16="http://schemas.microsoft.com/office/drawing/2014/main" id="{913B2E15-5E27-45FF-BDE7-D9FBB1A541B8}"/>
              </a:ext>
            </a:extLst>
          </p:cNvPr>
          <p:cNvSpPr/>
          <p:nvPr/>
        </p:nvSpPr>
        <p:spPr>
          <a:xfrm>
            <a:off x="719280" y="179280"/>
            <a:ext cx="7592400" cy="538920"/>
          </a:xfrm>
          <a:prstGeom prst="rect">
            <a:avLst/>
          </a:prstGeom>
          <a:noFill/>
          <a:ln>
            <a:noFill/>
          </a:ln>
        </p:spPr>
        <p:txBody>
          <a:bodyPr lIns="0" tIns="0" rIns="0" bIns="0" anchor="b"/>
          <a:lstStyle/>
          <a:p>
            <a:pPr>
              <a:lnSpc>
                <a:spcPct val="100000"/>
              </a:lnSpc>
            </a:pPr>
            <a:r>
              <a:rPr lang="cs-CZ" sz="3200" dirty="0">
                <a:solidFill>
                  <a:srgbClr val="FFFFFF"/>
                </a:solidFill>
                <a:latin typeface="Tahoma"/>
              </a:rPr>
              <a:t>Dynamický CAVER</a:t>
            </a:r>
            <a:endParaRPr dirty="0"/>
          </a:p>
        </p:txBody>
      </p:sp>
      <p:sp>
        <p:nvSpPr>
          <p:cNvPr id="23" name="Striped Right Arrow 2">
            <a:extLst>
              <a:ext uri="{FF2B5EF4-FFF2-40B4-BE49-F238E27FC236}">
                <a16:creationId xmlns:a16="http://schemas.microsoft.com/office/drawing/2014/main" id="{AC346E6B-C366-499B-A7FA-66D0313283A0}"/>
              </a:ext>
            </a:extLst>
          </p:cNvPr>
          <p:cNvSpPr/>
          <p:nvPr/>
        </p:nvSpPr>
        <p:spPr>
          <a:xfrm>
            <a:off x="5568488" y="1930006"/>
            <a:ext cx="458614" cy="390177"/>
          </a:xfrm>
          <a:prstGeom prst="stripedRightArrow">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2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4" name="Obrázek 9">
            <a:extLst>
              <a:ext uri="{FF2B5EF4-FFF2-40B4-BE49-F238E27FC236}">
                <a16:creationId xmlns:a16="http://schemas.microsoft.com/office/drawing/2014/main" id="{201F129E-47B2-4E20-81E8-D88D6E6F226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28688" y="1147999"/>
            <a:ext cx="1617663"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ovéPole 4">
            <a:extLst>
              <a:ext uri="{FF2B5EF4-FFF2-40B4-BE49-F238E27FC236}">
                <a16:creationId xmlns:a16="http://schemas.microsoft.com/office/drawing/2014/main" id="{7655B36F-5205-4BD5-B7B7-5BD51BD3914B}"/>
              </a:ext>
            </a:extLst>
          </p:cNvPr>
          <p:cNvSpPr txBox="1">
            <a:spLocks noChangeArrowheads="1"/>
          </p:cNvSpPr>
          <p:nvPr/>
        </p:nvSpPr>
        <p:spPr bwMode="auto">
          <a:xfrm>
            <a:off x="6324451" y="3032281"/>
            <a:ext cx="182614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MS Gothic" pitchFamily="49" charset="-128"/>
              </a:defRPr>
            </a:lvl1pPr>
            <a:lvl2pPr marL="742950" indent="-285750" eaLnBrk="0" hangingPunct="0">
              <a:defRPr>
                <a:solidFill>
                  <a:schemeClr val="bg1"/>
                </a:solidFill>
                <a:latin typeface="Arial" charset="0"/>
                <a:ea typeface="MS Gothic" pitchFamily="49" charset="-128"/>
              </a:defRPr>
            </a:lvl2pPr>
            <a:lvl3pPr marL="1143000" indent="-228600" eaLnBrk="0" hangingPunct="0">
              <a:defRPr>
                <a:solidFill>
                  <a:schemeClr val="bg1"/>
                </a:solidFill>
                <a:latin typeface="Arial" charset="0"/>
                <a:ea typeface="MS Gothic" pitchFamily="49" charset="-128"/>
              </a:defRPr>
            </a:lvl3pPr>
            <a:lvl4pPr marL="1600200" indent="-228600" eaLnBrk="0" hangingPunct="0">
              <a:defRPr>
                <a:solidFill>
                  <a:schemeClr val="bg1"/>
                </a:solidFill>
                <a:latin typeface="Arial" charset="0"/>
                <a:ea typeface="MS Gothic" pitchFamily="49" charset="-128"/>
              </a:defRPr>
            </a:lvl4pPr>
            <a:lvl5pPr marL="2057400" indent="-228600" eaLnBrk="0" hangingPunct="0">
              <a:defRPr>
                <a:solidFill>
                  <a:schemeClr val="bg1"/>
                </a:solidFill>
                <a:latin typeface="Arial" charset="0"/>
                <a:ea typeface="MS Gothic" pitchFamily="49" charset="-128"/>
              </a:defRPr>
            </a:lvl5pPr>
            <a:lvl6pPr marL="25146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6pPr>
            <a:lvl7pPr marL="29718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7pPr>
            <a:lvl8pPr marL="34290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8pPr>
            <a:lvl9pPr marL="38862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9pPr>
          </a:lstStyle>
          <a:p>
            <a:pPr algn="ctr" eaLnBrk="1" fontAlgn="base" hangingPunct="1">
              <a:spcBef>
                <a:spcPct val="0"/>
              </a:spcBef>
              <a:spcAft>
                <a:spcPct val="0"/>
              </a:spcAft>
            </a:pPr>
            <a:r>
              <a:rPr lang="cs-CZ" sz="1600" dirty="0">
                <a:solidFill>
                  <a:schemeClr val="tx1"/>
                </a:solidFill>
                <a:latin typeface="Tahoma" panose="020B0604030504040204" pitchFamily="34" charset="0"/>
                <a:ea typeface="Tahoma" panose="020B0604030504040204" pitchFamily="34" charset="0"/>
                <a:cs typeface="Tahoma" panose="020B0604030504040204" pitchFamily="34" charset="0"/>
              </a:rPr>
              <a:t>Klastrování tunelů</a:t>
            </a:r>
          </a:p>
        </p:txBody>
      </p:sp>
      <p:sp>
        <p:nvSpPr>
          <p:cNvPr id="26" name="Striped Right Arrow 2">
            <a:extLst>
              <a:ext uri="{FF2B5EF4-FFF2-40B4-BE49-F238E27FC236}">
                <a16:creationId xmlns:a16="http://schemas.microsoft.com/office/drawing/2014/main" id="{0D0DC340-813B-4705-A9EC-250F586F586B}"/>
              </a:ext>
            </a:extLst>
          </p:cNvPr>
          <p:cNvSpPr/>
          <p:nvPr/>
        </p:nvSpPr>
        <p:spPr>
          <a:xfrm>
            <a:off x="1205818" y="4689217"/>
            <a:ext cx="458614" cy="390177"/>
          </a:xfrm>
          <a:prstGeom prst="stripedRightArrow">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2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nvGrpSpPr>
          <p:cNvPr id="27" name="Group 1">
            <a:extLst>
              <a:ext uri="{FF2B5EF4-FFF2-40B4-BE49-F238E27FC236}">
                <a16:creationId xmlns:a16="http://schemas.microsoft.com/office/drawing/2014/main" id="{AED2F514-F28A-4B99-9C97-FE104ECCEDE4}"/>
              </a:ext>
            </a:extLst>
          </p:cNvPr>
          <p:cNvGrpSpPr/>
          <p:nvPr/>
        </p:nvGrpSpPr>
        <p:grpSpPr>
          <a:xfrm>
            <a:off x="2209332" y="3715113"/>
            <a:ext cx="1997075" cy="2536444"/>
            <a:chOff x="3367013" y="3262461"/>
            <a:chExt cx="1997075" cy="2536444"/>
          </a:xfrm>
        </p:grpSpPr>
        <p:sp>
          <p:nvSpPr>
            <p:cNvPr id="28" name="Rectangle 18">
              <a:extLst>
                <a:ext uri="{FF2B5EF4-FFF2-40B4-BE49-F238E27FC236}">
                  <a16:creationId xmlns:a16="http://schemas.microsoft.com/office/drawing/2014/main" id="{CF8F249E-08D5-43B4-9596-73AB3187ACE2}"/>
                </a:ext>
              </a:extLst>
            </p:cNvPr>
            <p:cNvSpPr>
              <a:spLocks noChangeAspect="1"/>
            </p:cNvSpPr>
            <p:nvPr/>
          </p:nvSpPr>
          <p:spPr>
            <a:xfrm>
              <a:off x="3582913" y="3479948"/>
              <a:ext cx="1781175" cy="1903413"/>
            </a:xfrm>
            <a:prstGeom prst="rect">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32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9" name="Rectangle 18">
              <a:extLst>
                <a:ext uri="{FF2B5EF4-FFF2-40B4-BE49-F238E27FC236}">
                  <a16:creationId xmlns:a16="http://schemas.microsoft.com/office/drawing/2014/main" id="{CEA24018-E063-4E40-8969-50B967FCF83E}"/>
                </a:ext>
              </a:extLst>
            </p:cNvPr>
            <p:cNvSpPr>
              <a:spLocks noChangeAspect="1"/>
            </p:cNvSpPr>
            <p:nvPr/>
          </p:nvSpPr>
          <p:spPr>
            <a:xfrm>
              <a:off x="3440038" y="3335486"/>
              <a:ext cx="1798637" cy="1920875"/>
            </a:xfrm>
            <a:prstGeom prst="rect">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32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0" name="Rectangle 18">
              <a:extLst>
                <a:ext uri="{FF2B5EF4-FFF2-40B4-BE49-F238E27FC236}">
                  <a16:creationId xmlns:a16="http://schemas.microsoft.com/office/drawing/2014/main" id="{CF6A9FEC-58DE-4EBC-963A-10C6A0F43026}"/>
                </a:ext>
              </a:extLst>
            </p:cNvPr>
            <p:cNvSpPr>
              <a:spLocks noChangeAspect="1"/>
            </p:cNvSpPr>
            <p:nvPr/>
          </p:nvSpPr>
          <p:spPr>
            <a:xfrm>
              <a:off x="3367013" y="3262461"/>
              <a:ext cx="1736725" cy="1855787"/>
            </a:xfrm>
            <a:prstGeom prst="rect">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32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31" name="Obrázek 1">
              <a:extLst>
                <a:ext uri="{FF2B5EF4-FFF2-40B4-BE49-F238E27FC236}">
                  <a16:creationId xmlns:a16="http://schemas.microsoft.com/office/drawing/2014/main" id="{26E372BF-B713-45AE-A820-CBA1AE64FFC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11488" y="3479948"/>
              <a:ext cx="124777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ovéPole 4">
              <a:extLst>
                <a:ext uri="{FF2B5EF4-FFF2-40B4-BE49-F238E27FC236}">
                  <a16:creationId xmlns:a16="http://schemas.microsoft.com/office/drawing/2014/main" id="{90B0A14B-EC41-4A42-AB47-71E6ABEE268E}"/>
                </a:ext>
              </a:extLst>
            </p:cNvPr>
            <p:cNvSpPr txBox="1">
              <a:spLocks noChangeArrowheads="1"/>
            </p:cNvSpPr>
            <p:nvPr/>
          </p:nvSpPr>
          <p:spPr bwMode="auto">
            <a:xfrm>
              <a:off x="3659765" y="5460351"/>
              <a:ext cx="15279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MS Gothic" pitchFamily="49" charset="-128"/>
                </a:defRPr>
              </a:lvl1pPr>
              <a:lvl2pPr marL="742950" indent="-285750" eaLnBrk="0" hangingPunct="0">
                <a:defRPr>
                  <a:solidFill>
                    <a:schemeClr val="bg1"/>
                  </a:solidFill>
                  <a:latin typeface="Arial" charset="0"/>
                  <a:ea typeface="MS Gothic" pitchFamily="49" charset="-128"/>
                </a:defRPr>
              </a:lvl2pPr>
              <a:lvl3pPr marL="1143000" indent="-228600" eaLnBrk="0" hangingPunct="0">
                <a:defRPr>
                  <a:solidFill>
                    <a:schemeClr val="bg1"/>
                  </a:solidFill>
                  <a:latin typeface="Arial" charset="0"/>
                  <a:ea typeface="MS Gothic" pitchFamily="49" charset="-128"/>
                </a:defRPr>
              </a:lvl3pPr>
              <a:lvl4pPr marL="1600200" indent="-228600" eaLnBrk="0" hangingPunct="0">
                <a:defRPr>
                  <a:solidFill>
                    <a:schemeClr val="bg1"/>
                  </a:solidFill>
                  <a:latin typeface="Arial" charset="0"/>
                  <a:ea typeface="MS Gothic" pitchFamily="49" charset="-128"/>
                </a:defRPr>
              </a:lvl4pPr>
              <a:lvl5pPr marL="2057400" indent="-228600" eaLnBrk="0" hangingPunct="0">
                <a:defRPr>
                  <a:solidFill>
                    <a:schemeClr val="bg1"/>
                  </a:solidFill>
                  <a:latin typeface="Arial" charset="0"/>
                  <a:ea typeface="MS Gothic" pitchFamily="49" charset="-128"/>
                </a:defRPr>
              </a:lvl5pPr>
              <a:lvl6pPr marL="25146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6pPr>
              <a:lvl7pPr marL="29718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7pPr>
              <a:lvl8pPr marL="34290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8pPr>
              <a:lvl9pPr marL="38862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9pPr>
            </a:lstStyle>
            <a:p>
              <a:pPr eaLnBrk="1" fontAlgn="base" hangingPunct="1">
                <a:spcBef>
                  <a:spcPct val="0"/>
                </a:spcBef>
                <a:spcAft>
                  <a:spcPct val="0"/>
                </a:spcAft>
              </a:pPr>
              <a:r>
                <a:rPr lang="cs-CZ" sz="1600" dirty="0">
                  <a:solidFill>
                    <a:schemeClr val="tx1"/>
                  </a:solidFill>
                  <a:latin typeface="Tahoma" panose="020B0604030504040204" pitchFamily="34" charset="0"/>
                  <a:ea typeface="Tahoma" panose="020B0604030504040204" pitchFamily="34" charset="0"/>
                  <a:cs typeface="Tahoma" panose="020B0604030504040204" pitchFamily="34" charset="0"/>
                </a:rPr>
                <a:t>Analýza tunelů</a:t>
              </a:r>
            </a:p>
          </p:txBody>
        </p:sp>
      </p:grpSp>
      <p:sp>
        <p:nvSpPr>
          <p:cNvPr id="33" name="Striped Right Arrow 2">
            <a:extLst>
              <a:ext uri="{FF2B5EF4-FFF2-40B4-BE49-F238E27FC236}">
                <a16:creationId xmlns:a16="http://schemas.microsoft.com/office/drawing/2014/main" id="{15BA049B-CDAA-47C2-A81B-4E80734A00E6}"/>
              </a:ext>
            </a:extLst>
          </p:cNvPr>
          <p:cNvSpPr/>
          <p:nvPr/>
        </p:nvSpPr>
        <p:spPr>
          <a:xfrm>
            <a:off x="4749373" y="4689216"/>
            <a:ext cx="458614" cy="390177"/>
          </a:xfrm>
          <a:prstGeom prst="stripedRightArrow">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2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4" name="Striped Right Arrow 2">
            <a:extLst>
              <a:ext uri="{FF2B5EF4-FFF2-40B4-BE49-F238E27FC236}">
                <a16:creationId xmlns:a16="http://schemas.microsoft.com/office/drawing/2014/main" id="{B4BC29E4-40A2-468B-882F-20CACD6D94A0}"/>
              </a:ext>
            </a:extLst>
          </p:cNvPr>
          <p:cNvSpPr/>
          <p:nvPr/>
        </p:nvSpPr>
        <p:spPr>
          <a:xfrm>
            <a:off x="8447937" y="1930006"/>
            <a:ext cx="458614" cy="390177"/>
          </a:xfrm>
          <a:prstGeom prst="stripedRightArrow">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2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35" name="Obrázek 18">
            <a:extLst>
              <a:ext uri="{FF2B5EF4-FFF2-40B4-BE49-F238E27FC236}">
                <a16:creationId xmlns:a16="http://schemas.microsoft.com/office/drawing/2014/main" id="{7BC6B8E4-00EF-4033-9705-1B85F9B84AFE}"/>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25555" y="3631478"/>
            <a:ext cx="2012627" cy="2262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ovéPole 4">
            <a:extLst>
              <a:ext uri="{FF2B5EF4-FFF2-40B4-BE49-F238E27FC236}">
                <a16:creationId xmlns:a16="http://schemas.microsoft.com/office/drawing/2014/main" id="{B61EE539-8D1A-48FA-A9CD-27A77D2868B8}"/>
              </a:ext>
            </a:extLst>
          </p:cNvPr>
          <p:cNvSpPr txBox="1">
            <a:spLocks noChangeArrowheads="1"/>
          </p:cNvSpPr>
          <p:nvPr/>
        </p:nvSpPr>
        <p:spPr bwMode="auto">
          <a:xfrm>
            <a:off x="6076505" y="5917082"/>
            <a:ext cx="17107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MS Gothic" pitchFamily="49" charset="-128"/>
              </a:defRPr>
            </a:lvl1pPr>
            <a:lvl2pPr marL="742950" indent="-285750" eaLnBrk="0" hangingPunct="0">
              <a:defRPr>
                <a:solidFill>
                  <a:schemeClr val="bg1"/>
                </a:solidFill>
                <a:latin typeface="Arial" charset="0"/>
                <a:ea typeface="MS Gothic" pitchFamily="49" charset="-128"/>
              </a:defRPr>
            </a:lvl2pPr>
            <a:lvl3pPr marL="1143000" indent="-228600" eaLnBrk="0" hangingPunct="0">
              <a:defRPr>
                <a:solidFill>
                  <a:schemeClr val="bg1"/>
                </a:solidFill>
                <a:latin typeface="Arial" charset="0"/>
                <a:ea typeface="MS Gothic" pitchFamily="49" charset="-128"/>
              </a:defRPr>
            </a:lvl3pPr>
            <a:lvl4pPr marL="1600200" indent="-228600" eaLnBrk="0" hangingPunct="0">
              <a:defRPr>
                <a:solidFill>
                  <a:schemeClr val="bg1"/>
                </a:solidFill>
                <a:latin typeface="Arial" charset="0"/>
                <a:ea typeface="MS Gothic" pitchFamily="49" charset="-128"/>
              </a:defRPr>
            </a:lvl4pPr>
            <a:lvl5pPr marL="2057400" indent="-228600" eaLnBrk="0" hangingPunct="0">
              <a:defRPr>
                <a:solidFill>
                  <a:schemeClr val="bg1"/>
                </a:solidFill>
                <a:latin typeface="Arial" charset="0"/>
                <a:ea typeface="MS Gothic" pitchFamily="49" charset="-128"/>
              </a:defRPr>
            </a:lvl5pPr>
            <a:lvl6pPr marL="25146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6pPr>
            <a:lvl7pPr marL="29718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7pPr>
            <a:lvl8pPr marL="34290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8pPr>
            <a:lvl9pPr marL="38862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ea typeface="MS Gothic" pitchFamily="49" charset="-128"/>
              </a:defRPr>
            </a:lvl9pPr>
          </a:lstStyle>
          <a:p>
            <a:pPr eaLnBrk="1" fontAlgn="base" hangingPunct="1">
              <a:spcBef>
                <a:spcPct val="0"/>
              </a:spcBef>
              <a:spcAft>
                <a:spcPct val="0"/>
              </a:spcAft>
            </a:pPr>
            <a:r>
              <a:rPr lang="cs-CZ" sz="1600" dirty="0">
                <a:solidFill>
                  <a:schemeClr val="tx1"/>
                </a:solidFill>
                <a:latin typeface="Tahoma" panose="020B0604030504040204" pitchFamily="34" charset="0"/>
                <a:ea typeface="Tahoma" panose="020B0604030504040204" pitchFamily="34" charset="0"/>
                <a:cs typeface="Tahoma" panose="020B0604030504040204" pitchFamily="34" charset="0"/>
              </a:rPr>
              <a:t>Dynamika tunelů</a:t>
            </a:r>
          </a:p>
        </p:txBody>
      </p:sp>
      <p:sp>
        <p:nvSpPr>
          <p:cNvPr id="37" name="CustomShape 3">
            <a:extLst>
              <a:ext uri="{FF2B5EF4-FFF2-40B4-BE49-F238E27FC236}">
                <a16:creationId xmlns:a16="http://schemas.microsoft.com/office/drawing/2014/main" id="{86CC1EF9-5A03-425C-86BD-3D62817684DB}"/>
              </a:ext>
            </a:extLst>
          </p:cNvPr>
          <p:cNvSpPr/>
          <p:nvPr/>
        </p:nvSpPr>
        <p:spPr>
          <a:xfrm>
            <a:off x="8266492" y="6326966"/>
            <a:ext cx="877508" cy="531034"/>
          </a:xfrm>
          <a:prstGeom prst="rect">
            <a:avLst/>
          </a:prstGeom>
          <a:noFill/>
          <a:ln>
            <a:noFill/>
          </a:ln>
        </p:spPr>
        <p:txBody>
          <a:bodyPr lIns="0" tIns="0" rIns="0" bIns="0"/>
          <a:lstStyle/>
          <a:p>
            <a:pPr algn="ctr">
              <a:lnSpc>
                <a:spcPct val="150000"/>
              </a:lnSpc>
            </a:pPr>
            <a:r>
              <a:rPr lang="cs-CZ" sz="2400" dirty="0">
                <a:solidFill>
                  <a:schemeClr val="bg1"/>
                </a:solidFill>
                <a:latin typeface="Calibri"/>
              </a:rPr>
              <a:t>11</a:t>
            </a:r>
            <a:endParaRPr lang="en-US" sz="2400" dirty="0">
              <a:solidFill>
                <a:schemeClr val="bg1"/>
              </a:solidFill>
              <a:latin typeface="Calibri"/>
            </a:endParaRPr>
          </a:p>
        </p:txBody>
      </p:sp>
      <p:sp>
        <p:nvSpPr>
          <p:cNvPr id="38" name="Footer Placeholder 3">
            <a:extLst>
              <a:ext uri="{FF2B5EF4-FFF2-40B4-BE49-F238E27FC236}">
                <a16:creationId xmlns:a16="http://schemas.microsoft.com/office/drawing/2014/main" id="{F677EA18-9E43-4A34-A6E9-4AB2A31397BC}"/>
              </a:ext>
            </a:extLst>
          </p:cNvPr>
          <p:cNvSpPr>
            <a:spLocks noGrp="1"/>
          </p:cNvSpPr>
          <p:nvPr>
            <p:ph type="ftr" sz="quarter" idx="10"/>
          </p:nvPr>
        </p:nvSpPr>
        <p:spPr>
          <a:xfrm>
            <a:off x="755576" y="6428983"/>
            <a:ext cx="7453262" cy="342016"/>
          </a:xfrm>
        </p:spPr>
        <p:txBody>
          <a:bodyPr/>
          <a:lstStyle/>
          <a:p>
            <a:pPr algn="ct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E. </a:t>
            </a:r>
            <a:r>
              <a:rPr lang="en-US" altLang="cs-CZ" sz="1500" b="0" dirty="0" err="1">
                <a:solidFill>
                  <a:srgbClr val="FFFFFF"/>
                </a:solidFill>
                <a:latin typeface="Tahoma" panose="020B0604030504040204" pitchFamily="34" charset="0"/>
                <a:ea typeface="Tahoma" panose="020B0604030504040204" pitchFamily="34" charset="0"/>
                <a:cs typeface="Tahoma" panose="020B0604030504040204" pitchFamily="34" charset="0"/>
              </a:rPr>
              <a:t>Chovancova</a:t>
            </a: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 et al. </a:t>
            </a:r>
            <a:r>
              <a:rPr lang="en-US" altLang="cs-CZ" sz="1500" b="0" i="1" dirty="0" err="1">
                <a:solidFill>
                  <a:srgbClr val="FFFFFF"/>
                </a:solidFill>
                <a:latin typeface="Tahoma" panose="020B0604030504040204" pitchFamily="34" charset="0"/>
                <a:ea typeface="Tahoma" panose="020B0604030504040204" pitchFamily="34" charset="0"/>
                <a:cs typeface="Tahoma" panose="020B0604030504040204" pitchFamily="34" charset="0"/>
              </a:rPr>
              <a:t>PLoS</a:t>
            </a:r>
            <a:r>
              <a:rPr lang="en-US" altLang="cs-CZ" sz="1500" b="0" i="1" dirty="0">
                <a:solidFill>
                  <a:srgbClr val="FFFFFF"/>
                </a:solidFill>
                <a:latin typeface="Tahoma" panose="020B0604030504040204" pitchFamily="34" charset="0"/>
                <a:ea typeface="Tahoma" panose="020B0604030504040204" pitchFamily="34" charset="0"/>
                <a:cs typeface="Tahoma" panose="020B0604030504040204" pitchFamily="34" charset="0"/>
              </a:rPr>
              <a:t> Comp. Biol</a:t>
            </a: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altLang="cs-CZ" sz="1500" dirty="0">
                <a:solidFill>
                  <a:srgbClr val="FFFFFF"/>
                </a:solidFill>
                <a:latin typeface="Tahoma" panose="020B0604030504040204" pitchFamily="34" charset="0"/>
                <a:ea typeface="Tahoma" panose="020B0604030504040204" pitchFamily="34" charset="0"/>
                <a:cs typeface="Tahoma" panose="020B0604030504040204" pitchFamily="34" charset="0"/>
              </a:rPr>
              <a:t>2012</a:t>
            </a: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 8, e1002708</a:t>
            </a:r>
          </a:p>
        </p:txBody>
      </p:sp>
    </p:spTree>
    <p:extLst>
      <p:ext uri="{BB962C8B-B14F-4D97-AF65-F5344CB8AC3E}">
        <p14:creationId xmlns:p14="http://schemas.microsoft.com/office/powerpoint/2010/main" val="4113669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Skupina 18"/>
          <p:cNvGrpSpPr>
            <a:grpSpLocks/>
          </p:cNvGrpSpPr>
          <p:nvPr/>
        </p:nvGrpSpPr>
        <p:grpSpPr bwMode="auto">
          <a:xfrm>
            <a:off x="2793434" y="1765636"/>
            <a:ext cx="3756156" cy="524556"/>
            <a:chOff x="12514219" y="2747950"/>
            <a:chExt cx="3756551" cy="526446"/>
          </a:xfrm>
        </p:grpSpPr>
        <p:pic>
          <p:nvPicPr>
            <p:cNvPr id="30737"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18874" y="3125864"/>
              <a:ext cx="3517762" cy="14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8" name="TextBox 4"/>
            <p:cNvSpPr txBox="1">
              <a:spLocks noChangeArrowheads="1"/>
            </p:cNvSpPr>
            <p:nvPr/>
          </p:nvSpPr>
          <p:spPr bwMode="auto">
            <a:xfrm>
              <a:off x="12514219" y="2747950"/>
              <a:ext cx="3756551" cy="308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3200">
                  <a:solidFill>
                    <a:schemeClr val="bg1"/>
                  </a:solidFill>
                  <a:latin typeface="Tahoma" panose="020B0604030504040204" pitchFamily="34" charset="0"/>
                </a:defRPr>
              </a:lvl1pPr>
              <a:lvl2pPr marL="742950" indent="-285750">
                <a:spcBef>
                  <a:spcPct val="20000"/>
                </a:spcBef>
                <a:buFont typeface="Wingdings" panose="05000000000000000000" pitchFamily="2" charset="2"/>
                <a:buChar char="§"/>
                <a:defRPr sz="2800">
                  <a:solidFill>
                    <a:schemeClr val="bg1"/>
                  </a:solidFill>
                  <a:latin typeface="Arial" panose="020B0604020202020204" pitchFamily="34" charset="0"/>
                </a:defRPr>
              </a:lvl2pPr>
              <a:lvl3pPr marL="1143000" indent="-228600">
                <a:spcBef>
                  <a:spcPct val="20000"/>
                </a:spcBef>
                <a:buFont typeface="Wingdings" panose="05000000000000000000" pitchFamily="2" charset="2"/>
                <a:buChar char="§"/>
                <a:defRPr sz="2400">
                  <a:solidFill>
                    <a:schemeClr val="bg1"/>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1"/>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9pPr>
            </a:lstStyle>
            <a:p>
              <a:pPr eaLnBrk="1" hangingPunct="1">
                <a:spcBef>
                  <a:spcPct val="0"/>
                </a:spcBef>
                <a:buFontTx/>
                <a:buNone/>
              </a:pPr>
              <a:r>
                <a:rPr lang="en-US" altLang="cs-CZ" sz="1400" dirty="0">
                  <a:solidFill>
                    <a:schemeClr val="tx1"/>
                  </a:solidFill>
                  <a:ea typeface="Tahoma" panose="020B0604030504040204" pitchFamily="34" charset="0"/>
                  <a:cs typeface="Tahoma" panose="020B0604030504040204" pitchFamily="34" charset="0"/>
                </a:rPr>
                <a:t>0.0       0.5       1.0       1.5       2.0      2.5 A</a:t>
              </a:r>
              <a:endParaRPr lang="en-GB" altLang="cs-CZ" sz="1400" dirty="0">
                <a:solidFill>
                  <a:schemeClr val="tx1"/>
                </a:solidFill>
                <a:ea typeface="Tahoma" panose="020B0604030504040204" pitchFamily="34" charset="0"/>
                <a:cs typeface="Tahoma" panose="020B0604030504040204" pitchFamily="34" charset="0"/>
              </a:endParaRPr>
            </a:p>
          </p:txBody>
        </p:sp>
      </p:grpSp>
      <p:grpSp>
        <p:nvGrpSpPr>
          <p:cNvPr id="30723" name="Skupina 30"/>
          <p:cNvGrpSpPr>
            <a:grpSpLocks/>
          </p:cNvGrpSpPr>
          <p:nvPr/>
        </p:nvGrpSpPr>
        <p:grpSpPr bwMode="auto">
          <a:xfrm>
            <a:off x="1484850" y="2565849"/>
            <a:ext cx="5426218" cy="2591343"/>
            <a:chOff x="1765982" y="1700808"/>
            <a:chExt cx="5425924" cy="2592600"/>
          </a:xfrm>
        </p:grpSpPr>
        <p:pic>
          <p:nvPicPr>
            <p:cNvPr id="30729" name="Obrázek 4" descr="Figure 3.tif"/>
            <p:cNvPicPr>
              <a:picLocks noChangeAspect="1"/>
            </p:cNvPicPr>
            <p:nvPr/>
          </p:nvPicPr>
          <p:blipFill>
            <a:blip r:embed="rId3" cstate="print">
              <a:extLst>
                <a:ext uri="{28A0092B-C50C-407E-A947-70E740481C1C}">
                  <a14:useLocalDpi xmlns:a14="http://schemas.microsoft.com/office/drawing/2010/main" val="0"/>
                </a:ext>
              </a:extLst>
            </a:blip>
            <a:srcRect l="13248" t="9967" r="2945" b="38609"/>
            <a:stretch>
              <a:fillRect/>
            </a:stretch>
          </p:blipFill>
          <p:spPr bwMode="auto">
            <a:xfrm>
              <a:off x="2819422" y="1988840"/>
              <a:ext cx="4104456" cy="2304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0" name="TextBox 1"/>
            <p:cNvSpPr txBox="1">
              <a:spLocks noChangeArrowheads="1"/>
            </p:cNvSpPr>
            <p:nvPr/>
          </p:nvSpPr>
          <p:spPr bwMode="auto">
            <a:xfrm>
              <a:off x="1765983" y="2126913"/>
              <a:ext cx="971904" cy="369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3200">
                  <a:solidFill>
                    <a:schemeClr val="bg1"/>
                  </a:solidFill>
                  <a:latin typeface="Tahoma" panose="020B0604030504040204" pitchFamily="34" charset="0"/>
                </a:defRPr>
              </a:lvl1pPr>
              <a:lvl2pPr marL="742950" indent="-285750">
                <a:spcBef>
                  <a:spcPct val="20000"/>
                </a:spcBef>
                <a:buFont typeface="Wingdings" panose="05000000000000000000" pitchFamily="2" charset="2"/>
                <a:buChar char="§"/>
                <a:defRPr sz="2800">
                  <a:solidFill>
                    <a:schemeClr val="bg1"/>
                  </a:solidFill>
                  <a:latin typeface="Arial" panose="020B0604020202020204" pitchFamily="34" charset="0"/>
                </a:defRPr>
              </a:lvl2pPr>
              <a:lvl3pPr marL="1143000" indent="-228600">
                <a:spcBef>
                  <a:spcPct val="20000"/>
                </a:spcBef>
                <a:buFont typeface="Wingdings" panose="05000000000000000000" pitchFamily="2" charset="2"/>
                <a:buChar char="§"/>
                <a:defRPr sz="2400">
                  <a:solidFill>
                    <a:schemeClr val="bg1"/>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1"/>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9pPr>
            </a:lstStyle>
            <a:p>
              <a:pPr eaLnBrk="1" hangingPunct="1">
                <a:spcBef>
                  <a:spcPct val="0"/>
                </a:spcBef>
                <a:spcAft>
                  <a:spcPts val="900"/>
                </a:spcAft>
                <a:buFontTx/>
                <a:buNone/>
              </a:pPr>
              <a:r>
                <a:rPr lang="cs-CZ" altLang="cs-CZ" sz="1800" dirty="0">
                  <a:solidFill>
                    <a:schemeClr val="tx1"/>
                  </a:solidFill>
                  <a:cs typeface="Tahoma" panose="020B0604030504040204" pitchFamily="34" charset="0"/>
                </a:rPr>
                <a:t>Tunel </a:t>
              </a:r>
              <a:r>
                <a:rPr lang="en-US" altLang="cs-CZ" sz="1800" dirty="0">
                  <a:solidFill>
                    <a:schemeClr val="tx1"/>
                  </a:solidFill>
                  <a:cs typeface="Tahoma" panose="020B0604030504040204" pitchFamily="34" charset="0"/>
                </a:rPr>
                <a:t>1</a:t>
              </a:r>
            </a:p>
          </p:txBody>
        </p:sp>
        <p:sp>
          <p:nvSpPr>
            <p:cNvPr id="30731" name="TextBox 18"/>
            <p:cNvSpPr txBox="1">
              <a:spLocks noChangeArrowheads="1"/>
            </p:cNvSpPr>
            <p:nvPr/>
          </p:nvSpPr>
          <p:spPr bwMode="auto">
            <a:xfrm>
              <a:off x="2713038" y="1700808"/>
              <a:ext cx="4478868" cy="338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3200">
                  <a:solidFill>
                    <a:schemeClr val="bg1"/>
                  </a:solidFill>
                  <a:latin typeface="Tahoma" panose="020B0604030504040204" pitchFamily="34" charset="0"/>
                </a:defRPr>
              </a:lvl1pPr>
              <a:lvl2pPr marL="742950" indent="-285750">
                <a:spcBef>
                  <a:spcPct val="20000"/>
                </a:spcBef>
                <a:buFont typeface="Wingdings" panose="05000000000000000000" pitchFamily="2" charset="2"/>
                <a:buChar char="§"/>
                <a:defRPr sz="2800">
                  <a:solidFill>
                    <a:schemeClr val="bg1"/>
                  </a:solidFill>
                  <a:latin typeface="Arial" panose="020B0604020202020204" pitchFamily="34" charset="0"/>
                </a:defRPr>
              </a:lvl2pPr>
              <a:lvl3pPr marL="1143000" indent="-228600">
                <a:spcBef>
                  <a:spcPct val="20000"/>
                </a:spcBef>
                <a:buFont typeface="Wingdings" panose="05000000000000000000" pitchFamily="2" charset="2"/>
                <a:buChar char="§"/>
                <a:defRPr sz="2400">
                  <a:solidFill>
                    <a:schemeClr val="bg1"/>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1"/>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9pPr>
            </a:lstStyle>
            <a:p>
              <a:pPr eaLnBrk="1" hangingPunct="1">
                <a:spcBef>
                  <a:spcPct val="0"/>
                </a:spcBef>
                <a:buFontTx/>
                <a:buNone/>
              </a:pPr>
              <a:r>
                <a:rPr lang="en-US" altLang="cs-CZ" sz="1600" dirty="0">
                  <a:solidFill>
                    <a:schemeClr val="tx1"/>
                  </a:solidFill>
                  <a:latin typeface="Calibri" panose="020F0502020204030204" pitchFamily="34" charset="0"/>
                </a:rPr>
                <a:t>0</a:t>
              </a:r>
              <a:r>
                <a:rPr lang="en-US" altLang="cs-CZ" sz="1400" dirty="0">
                  <a:solidFill>
                    <a:schemeClr val="tx1"/>
                  </a:solidFill>
                  <a:latin typeface="Calibri" panose="020F0502020204030204" pitchFamily="34" charset="0"/>
                </a:rPr>
                <a:t> 		  </a:t>
              </a:r>
              <a:r>
                <a:rPr lang="cs-CZ" altLang="cs-CZ" sz="1400" dirty="0">
                  <a:solidFill>
                    <a:schemeClr val="tx1"/>
                  </a:solidFill>
                  <a:latin typeface="Calibri" panose="020F0502020204030204" pitchFamily="34" charset="0"/>
                </a:rPr>
                <a:t>  </a:t>
              </a:r>
              <a:r>
                <a:rPr lang="cs-CZ" altLang="cs-CZ" sz="1600" dirty="0">
                  <a:solidFill>
                    <a:schemeClr val="tx1"/>
                  </a:solidFill>
                  <a:latin typeface="Calibri" panose="020F0502020204030204" pitchFamily="34" charset="0"/>
                </a:rPr>
                <a:t> </a:t>
              </a:r>
              <a:r>
                <a:rPr lang="en-US" altLang="cs-CZ" sz="1600" dirty="0">
                  <a:solidFill>
                    <a:schemeClr val="tx1"/>
                  </a:solidFill>
                  <a:latin typeface="Calibri" panose="020F0502020204030204" pitchFamily="34" charset="0"/>
                </a:rPr>
                <a:t>5    </a:t>
              </a:r>
              <a:r>
                <a:rPr lang="en-US" altLang="cs-CZ" sz="1400" dirty="0">
                  <a:solidFill>
                    <a:schemeClr val="tx1"/>
                  </a:solidFill>
                  <a:latin typeface="Calibri" panose="020F0502020204030204" pitchFamily="34" charset="0"/>
                </a:rPr>
                <a:t>	                           </a:t>
              </a:r>
              <a:r>
                <a:rPr lang="en-US" altLang="cs-CZ" sz="1600" dirty="0">
                  <a:solidFill>
                    <a:schemeClr val="tx1"/>
                  </a:solidFill>
                  <a:latin typeface="Calibri" panose="020F0502020204030204" pitchFamily="34" charset="0"/>
                </a:rPr>
                <a:t>10 ns</a:t>
              </a:r>
              <a:endParaRPr lang="en-GB" altLang="cs-CZ" sz="1600" dirty="0">
                <a:solidFill>
                  <a:schemeClr val="tx1"/>
                </a:solidFill>
                <a:latin typeface="Calibri" panose="020F0502020204030204" pitchFamily="34" charset="0"/>
              </a:endParaRPr>
            </a:p>
          </p:txBody>
        </p:sp>
        <p:sp>
          <p:nvSpPr>
            <p:cNvPr id="30732" name="TextBox 1"/>
            <p:cNvSpPr txBox="1">
              <a:spLocks noChangeArrowheads="1"/>
            </p:cNvSpPr>
            <p:nvPr/>
          </p:nvSpPr>
          <p:spPr bwMode="auto">
            <a:xfrm>
              <a:off x="1765984" y="2685114"/>
              <a:ext cx="1043913" cy="369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3200">
                  <a:solidFill>
                    <a:schemeClr val="bg1"/>
                  </a:solidFill>
                  <a:latin typeface="Tahoma" panose="020B0604030504040204" pitchFamily="34" charset="0"/>
                </a:defRPr>
              </a:lvl1pPr>
              <a:lvl2pPr marL="742950" indent="-285750">
                <a:spcBef>
                  <a:spcPct val="20000"/>
                </a:spcBef>
                <a:buFont typeface="Wingdings" panose="05000000000000000000" pitchFamily="2" charset="2"/>
                <a:buChar char="§"/>
                <a:defRPr sz="2800">
                  <a:solidFill>
                    <a:schemeClr val="bg1"/>
                  </a:solidFill>
                  <a:latin typeface="Arial" panose="020B0604020202020204" pitchFamily="34" charset="0"/>
                </a:defRPr>
              </a:lvl2pPr>
              <a:lvl3pPr marL="1143000" indent="-228600">
                <a:spcBef>
                  <a:spcPct val="20000"/>
                </a:spcBef>
                <a:buFont typeface="Wingdings" panose="05000000000000000000" pitchFamily="2" charset="2"/>
                <a:buChar char="§"/>
                <a:defRPr sz="2400">
                  <a:solidFill>
                    <a:schemeClr val="bg1"/>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1"/>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9pPr>
            </a:lstStyle>
            <a:p>
              <a:pPr>
                <a:spcBef>
                  <a:spcPct val="0"/>
                </a:spcBef>
                <a:spcAft>
                  <a:spcPts val="900"/>
                </a:spcAft>
                <a:buNone/>
              </a:pPr>
              <a:r>
                <a:rPr lang="cs-CZ" altLang="cs-CZ" sz="1800" dirty="0">
                  <a:solidFill>
                    <a:schemeClr val="tx1"/>
                  </a:solidFill>
                  <a:cs typeface="Tahoma" panose="020B0604030504040204" pitchFamily="34" charset="0"/>
                </a:rPr>
                <a:t>Tunel </a:t>
              </a:r>
              <a:r>
                <a:rPr lang="en-US" altLang="cs-CZ" sz="1800" dirty="0">
                  <a:solidFill>
                    <a:schemeClr val="tx1"/>
                  </a:solidFill>
                  <a:cs typeface="Tahoma" panose="020B0604030504040204" pitchFamily="34" charset="0"/>
                </a:rPr>
                <a:t>2</a:t>
              </a:r>
            </a:p>
          </p:txBody>
        </p:sp>
        <p:sp>
          <p:nvSpPr>
            <p:cNvPr id="30733" name="TextBox 1"/>
            <p:cNvSpPr txBox="1">
              <a:spLocks noChangeArrowheads="1"/>
            </p:cNvSpPr>
            <p:nvPr/>
          </p:nvSpPr>
          <p:spPr bwMode="auto">
            <a:xfrm>
              <a:off x="1765983" y="3203684"/>
              <a:ext cx="1043913" cy="369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3200">
                  <a:solidFill>
                    <a:schemeClr val="bg1"/>
                  </a:solidFill>
                  <a:latin typeface="Tahoma" panose="020B0604030504040204" pitchFamily="34" charset="0"/>
                </a:defRPr>
              </a:lvl1pPr>
              <a:lvl2pPr marL="742950" indent="-285750">
                <a:spcBef>
                  <a:spcPct val="20000"/>
                </a:spcBef>
                <a:buFont typeface="Wingdings" panose="05000000000000000000" pitchFamily="2" charset="2"/>
                <a:buChar char="§"/>
                <a:defRPr sz="2800">
                  <a:solidFill>
                    <a:schemeClr val="bg1"/>
                  </a:solidFill>
                  <a:latin typeface="Arial" panose="020B0604020202020204" pitchFamily="34" charset="0"/>
                </a:defRPr>
              </a:lvl2pPr>
              <a:lvl3pPr marL="1143000" indent="-228600">
                <a:spcBef>
                  <a:spcPct val="20000"/>
                </a:spcBef>
                <a:buFont typeface="Wingdings" panose="05000000000000000000" pitchFamily="2" charset="2"/>
                <a:buChar char="§"/>
                <a:defRPr sz="2400">
                  <a:solidFill>
                    <a:schemeClr val="bg1"/>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1"/>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9pPr>
            </a:lstStyle>
            <a:p>
              <a:pPr>
                <a:spcBef>
                  <a:spcPct val="0"/>
                </a:spcBef>
                <a:spcAft>
                  <a:spcPts val="900"/>
                </a:spcAft>
                <a:buNone/>
              </a:pPr>
              <a:r>
                <a:rPr lang="cs-CZ" altLang="cs-CZ" sz="1800" dirty="0">
                  <a:solidFill>
                    <a:schemeClr val="tx1"/>
                  </a:solidFill>
                  <a:cs typeface="Tahoma" panose="020B0604030504040204" pitchFamily="34" charset="0"/>
                </a:rPr>
                <a:t>Tunel 3</a:t>
              </a:r>
              <a:endParaRPr lang="en-US" altLang="cs-CZ" sz="1800" dirty="0">
                <a:solidFill>
                  <a:schemeClr val="tx1"/>
                </a:solidFill>
                <a:cs typeface="Tahoma" panose="020B0604030504040204" pitchFamily="34" charset="0"/>
              </a:endParaRPr>
            </a:p>
          </p:txBody>
        </p:sp>
        <p:sp>
          <p:nvSpPr>
            <p:cNvPr id="30734" name="TextBox 1"/>
            <p:cNvSpPr txBox="1">
              <a:spLocks noChangeArrowheads="1"/>
            </p:cNvSpPr>
            <p:nvPr/>
          </p:nvSpPr>
          <p:spPr bwMode="auto">
            <a:xfrm>
              <a:off x="1765982" y="3779748"/>
              <a:ext cx="1043912" cy="369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3200">
                  <a:solidFill>
                    <a:schemeClr val="bg1"/>
                  </a:solidFill>
                  <a:latin typeface="Tahoma" panose="020B0604030504040204" pitchFamily="34" charset="0"/>
                </a:defRPr>
              </a:lvl1pPr>
              <a:lvl2pPr marL="742950" indent="-285750">
                <a:spcBef>
                  <a:spcPct val="20000"/>
                </a:spcBef>
                <a:buFont typeface="Wingdings" panose="05000000000000000000" pitchFamily="2" charset="2"/>
                <a:buChar char="§"/>
                <a:defRPr sz="2800">
                  <a:solidFill>
                    <a:schemeClr val="bg1"/>
                  </a:solidFill>
                  <a:latin typeface="Arial" panose="020B0604020202020204" pitchFamily="34" charset="0"/>
                </a:defRPr>
              </a:lvl2pPr>
              <a:lvl3pPr marL="1143000" indent="-228600">
                <a:spcBef>
                  <a:spcPct val="20000"/>
                </a:spcBef>
                <a:buFont typeface="Wingdings" panose="05000000000000000000" pitchFamily="2" charset="2"/>
                <a:buChar char="§"/>
                <a:defRPr sz="2400">
                  <a:solidFill>
                    <a:schemeClr val="bg1"/>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1"/>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9pPr>
            </a:lstStyle>
            <a:p>
              <a:pPr>
                <a:spcBef>
                  <a:spcPct val="0"/>
                </a:spcBef>
                <a:spcAft>
                  <a:spcPts val="900"/>
                </a:spcAft>
                <a:buNone/>
              </a:pPr>
              <a:r>
                <a:rPr lang="cs-CZ" altLang="cs-CZ" sz="1800" dirty="0">
                  <a:solidFill>
                    <a:schemeClr val="tx1"/>
                  </a:solidFill>
                  <a:cs typeface="Tahoma" panose="020B0604030504040204" pitchFamily="34" charset="0"/>
                </a:rPr>
                <a:t>Tunel 4</a:t>
              </a:r>
              <a:endParaRPr lang="en-US" altLang="cs-CZ" sz="1800" dirty="0">
                <a:solidFill>
                  <a:schemeClr val="tx1"/>
                </a:solidFill>
                <a:cs typeface="Tahoma" panose="020B0604030504040204" pitchFamily="34" charset="0"/>
              </a:endParaRPr>
            </a:p>
          </p:txBody>
        </p:sp>
      </p:grpSp>
      <p:sp>
        <p:nvSpPr>
          <p:cNvPr id="16" name="CustomShape 1">
            <a:extLst>
              <a:ext uri="{FF2B5EF4-FFF2-40B4-BE49-F238E27FC236}">
                <a16:creationId xmlns:a16="http://schemas.microsoft.com/office/drawing/2014/main" id="{E9AA0C92-B4FC-4897-AB8B-7AE33AD8C3CB}"/>
              </a:ext>
            </a:extLst>
          </p:cNvPr>
          <p:cNvSpPr/>
          <p:nvPr/>
        </p:nvSpPr>
        <p:spPr>
          <a:xfrm>
            <a:off x="719280" y="179280"/>
            <a:ext cx="7592400" cy="538920"/>
          </a:xfrm>
          <a:prstGeom prst="rect">
            <a:avLst/>
          </a:prstGeom>
          <a:noFill/>
          <a:ln>
            <a:noFill/>
          </a:ln>
        </p:spPr>
        <p:txBody>
          <a:bodyPr lIns="0" tIns="0" rIns="0" bIns="0" anchor="b"/>
          <a:lstStyle/>
          <a:p>
            <a:pPr>
              <a:lnSpc>
                <a:spcPct val="100000"/>
              </a:lnSpc>
            </a:pPr>
            <a:r>
              <a:rPr lang="cs-CZ" sz="3200" dirty="0">
                <a:solidFill>
                  <a:srgbClr val="FFFFFF"/>
                </a:solidFill>
                <a:latin typeface="Tahoma"/>
              </a:rPr>
              <a:t>Dynamický CAVER</a:t>
            </a:r>
            <a:endParaRPr dirty="0"/>
          </a:p>
        </p:txBody>
      </p:sp>
      <p:sp>
        <p:nvSpPr>
          <p:cNvPr id="14" name="CustomShape 3">
            <a:extLst>
              <a:ext uri="{FF2B5EF4-FFF2-40B4-BE49-F238E27FC236}">
                <a16:creationId xmlns:a16="http://schemas.microsoft.com/office/drawing/2014/main" id="{53317FB1-6E57-434F-A1B2-DDB4CCEA0422}"/>
              </a:ext>
            </a:extLst>
          </p:cNvPr>
          <p:cNvSpPr/>
          <p:nvPr/>
        </p:nvSpPr>
        <p:spPr>
          <a:xfrm>
            <a:off x="8266492" y="6326966"/>
            <a:ext cx="877508" cy="531034"/>
          </a:xfrm>
          <a:prstGeom prst="rect">
            <a:avLst/>
          </a:prstGeom>
          <a:noFill/>
          <a:ln>
            <a:noFill/>
          </a:ln>
        </p:spPr>
        <p:txBody>
          <a:bodyPr lIns="0" tIns="0" rIns="0" bIns="0"/>
          <a:lstStyle/>
          <a:p>
            <a:pPr algn="ctr">
              <a:lnSpc>
                <a:spcPct val="150000"/>
              </a:lnSpc>
            </a:pPr>
            <a:r>
              <a:rPr lang="cs-CZ" sz="2400" dirty="0">
                <a:solidFill>
                  <a:schemeClr val="bg1"/>
                </a:solidFill>
                <a:latin typeface="Calibri"/>
              </a:rPr>
              <a:t>12</a:t>
            </a:r>
            <a:endParaRPr lang="en-US" sz="2400" dirty="0">
              <a:solidFill>
                <a:schemeClr val="bg1"/>
              </a:solidFill>
              <a:latin typeface="Calibri"/>
            </a:endParaRPr>
          </a:p>
        </p:txBody>
      </p:sp>
      <p:sp>
        <p:nvSpPr>
          <p:cNvPr id="15" name="Footer Placeholder 3">
            <a:extLst>
              <a:ext uri="{FF2B5EF4-FFF2-40B4-BE49-F238E27FC236}">
                <a16:creationId xmlns:a16="http://schemas.microsoft.com/office/drawing/2014/main" id="{CE7A1187-96C7-4CDE-8577-051E06DE3712}"/>
              </a:ext>
            </a:extLst>
          </p:cNvPr>
          <p:cNvSpPr>
            <a:spLocks noGrp="1"/>
          </p:cNvSpPr>
          <p:nvPr>
            <p:ph type="ftr" sz="quarter" idx="10"/>
          </p:nvPr>
        </p:nvSpPr>
        <p:spPr>
          <a:xfrm>
            <a:off x="755576" y="6428983"/>
            <a:ext cx="7453262" cy="342016"/>
          </a:xfrm>
        </p:spPr>
        <p:txBody>
          <a:bodyPr/>
          <a:lstStyle/>
          <a:p>
            <a:pPr algn="ct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E. </a:t>
            </a:r>
            <a:r>
              <a:rPr lang="en-US" altLang="cs-CZ" sz="1500" b="0" dirty="0" err="1">
                <a:solidFill>
                  <a:srgbClr val="FFFFFF"/>
                </a:solidFill>
                <a:latin typeface="Tahoma" panose="020B0604030504040204" pitchFamily="34" charset="0"/>
                <a:ea typeface="Tahoma" panose="020B0604030504040204" pitchFamily="34" charset="0"/>
                <a:cs typeface="Tahoma" panose="020B0604030504040204" pitchFamily="34" charset="0"/>
              </a:rPr>
              <a:t>Chovancova</a:t>
            </a: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 et al. </a:t>
            </a:r>
            <a:r>
              <a:rPr lang="en-US" altLang="cs-CZ" sz="1500" b="0" i="1" dirty="0" err="1">
                <a:solidFill>
                  <a:srgbClr val="FFFFFF"/>
                </a:solidFill>
                <a:latin typeface="Tahoma" panose="020B0604030504040204" pitchFamily="34" charset="0"/>
                <a:ea typeface="Tahoma" panose="020B0604030504040204" pitchFamily="34" charset="0"/>
                <a:cs typeface="Tahoma" panose="020B0604030504040204" pitchFamily="34" charset="0"/>
              </a:rPr>
              <a:t>PLoS</a:t>
            </a:r>
            <a:r>
              <a:rPr lang="en-US" altLang="cs-CZ" sz="1500" b="0" i="1" dirty="0">
                <a:solidFill>
                  <a:srgbClr val="FFFFFF"/>
                </a:solidFill>
                <a:latin typeface="Tahoma" panose="020B0604030504040204" pitchFamily="34" charset="0"/>
                <a:ea typeface="Tahoma" panose="020B0604030504040204" pitchFamily="34" charset="0"/>
                <a:cs typeface="Tahoma" panose="020B0604030504040204" pitchFamily="34" charset="0"/>
              </a:rPr>
              <a:t> Comp. Biol</a:t>
            </a: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altLang="cs-CZ" sz="1500" dirty="0">
                <a:solidFill>
                  <a:srgbClr val="FFFFFF"/>
                </a:solidFill>
                <a:latin typeface="Tahoma" panose="020B0604030504040204" pitchFamily="34" charset="0"/>
                <a:ea typeface="Tahoma" panose="020B0604030504040204" pitchFamily="34" charset="0"/>
                <a:cs typeface="Tahoma" panose="020B0604030504040204" pitchFamily="34" charset="0"/>
              </a:rPr>
              <a:t>2012</a:t>
            </a: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 8, e1002708</a:t>
            </a:r>
          </a:p>
        </p:txBody>
      </p:sp>
    </p:spTree>
    <p:extLst>
      <p:ext uri="{BB962C8B-B14F-4D97-AF65-F5344CB8AC3E}">
        <p14:creationId xmlns:p14="http://schemas.microsoft.com/office/powerpoint/2010/main" val="91154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E91EA5C-841F-425B-AE47-253783F3F2E9}"/>
              </a:ext>
            </a:extLst>
          </p:cNvPr>
          <p:cNvPicPr>
            <a:picLocks noChangeAspect="1"/>
          </p:cNvPicPr>
          <p:nvPr/>
        </p:nvPicPr>
        <p:blipFill>
          <a:blip r:embed="rId2"/>
          <a:stretch>
            <a:fillRect/>
          </a:stretch>
        </p:blipFill>
        <p:spPr>
          <a:xfrm>
            <a:off x="1517243" y="927212"/>
            <a:ext cx="6276129" cy="5409492"/>
          </a:xfrm>
          <a:prstGeom prst="rect">
            <a:avLst/>
          </a:prstGeom>
        </p:spPr>
      </p:pic>
      <p:sp>
        <p:nvSpPr>
          <p:cNvPr id="2" name="Obdélník 1"/>
          <p:cNvSpPr/>
          <p:nvPr/>
        </p:nvSpPr>
        <p:spPr>
          <a:xfrm>
            <a:off x="1644242" y="2589224"/>
            <a:ext cx="4430428" cy="7412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 Box 5"/>
          <p:cNvSpPr txBox="1">
            <a:spLocks noChangeArrowheads="1"/>
          </p:cNvSpPr>
          <p:nvPr/>
        </p:nvSpPr>
        <p:spPr bwMode="auto">
          <a:xfrm>
            <a:off x="1283953" y="5328545"/>
            <a:ext cx="159755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Wingdings" panose="05000000000000000000" pitchFamily="2" charset="2"/>
              <a:buChar char="§"/>
              <a:defRPr sz="3200">
                <a:solidFill>
                  <a:schemeClr val="bg1"/>
                </a:solidFill>
                <a:latin typeface="Tahoma" panose="020B0604030504040204" pitchFamily="34" charset="0"/>
              </a:defRPr>
            </a:lvl1pPr>
            <a:lvl2pPr marL="742950" indent="-285750">
              <a:spcBef>
                <a:spcPct val="20000"/>
              </a:spcBef>
              <a:buFont typeface="Wingdings" panose="05000000000000000000" pitchFamily="2" charset="2"/>
              <a:buChar char="§"/>
              <a:defRPr sz="2800">
                <a:solidFill>
                  <a:schemeClr val="bg1"/>
                </a:solidFill>
                <a:latin typeface="Arial" panose="020B0604020202020204" pitchFamily="34" charset="0"/>
              </a:defRPr>
            </a:lvl2pPr>
            <a:lvl3pPr marL="1143000" indent="-228600">
              <a:spcBef>
                <a:spcPct val="20000"/>
              </a:spcBef>
              <a:buFont typeface="Wingdings" panose="05000000000000000000" pitchFamily="2" charset="2"/>
              <a:buChar char="§"/>
              <a:defRPr sz="2400">
                <a:solidFill>
                  <a:schemeClr val="bg1"/>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1"/>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9pPr>
          </a:lstStyle>
          <a:p>
            <a:pPr algn="ctr" eaLnBrk="1" hangingPunct="1">
              <a:spcBef>
                <a:spcPct val="0"/>
              </a:spcBef>
              <a:buFontTx/>
              <a:buNone/>
            </a:pPr>
            <a:r>
              <a:rPr lang="en-US" altLang="cs-CZ" sz="1600" dirty="0">
                <a:solidFill>
                  <a:srgbClr val="FF0000"/>
                </a:solidFill>
                <a:ea typeface="Tahoma" panose="020B0604030504040204" pitchFamily="34" charset="0"/>
                <a:cs typeface="Tahoma" panose="020B0604030504040204" pitchFamily="34" charset="0"/>
              </a:rPr>
              <a:t>&gt;</a:t>
            </a:r>
            <a:r>
              <a:rPr lang="cs-CZ" altLang="cs-CZ" sz="1600" dirty="0">
                <a:solidFill>
                  <a:srgbClr val="FF0000"/>
                </a:solidFill>
                <a:ea typeface="Tahoma" panose="020B0604030504040204" pitchFamily="34" charset="0"/>
                <a:cs typeface="Tahoma" panose="020B0604030504040204" pitchFamily="34" charset="0"/>
              </a:rPr>
              <a:t>6 </a:t>
            </a:r>
            <a:r>
              <a:rPr lang="en-US" altLang="cs-CZ" sz="1600" dirty="0">
                <a:solidFill>
                  <a:srgbClr val="FF0000"/>
                </a:solidFill>
                <a:ea typeface="Tahoma" panose="020B0604030504040204" pitchFamily="34" charset="0"/>
                <a:cs typeface="Tahoma" panose="020B0604030504040204" pitchFamily="34" charset="0"/>
              </a:rPr>
              <a:t>000 </a:t>
            </a:r>
            <a:r>
              <a:rPr lang="cs-CZ" altLang="cs-CZ" sz="1600" dirty="0">
                <a:solidFill>
                  <a:srgbClr val="FF0000"/>
                </a:solidFill>
                <a:ea typeface="Tahoma" panose="020B0604030504040204" pitchFamily="34" charset="0"/>
                <a:cs typeface="Tahoma" panose="020B0604030504040204" pitchFamily="34" charset="0"/>
              </a:rPr>
              <a:t>registrovaných </a:t>
            </a:r>
          </a:p>
          <a:p>
            <a:pPr algn="ctr" eaLnBrk="1" hangingPunct="1">
              <a:spcBef>
                <a:spcPct val="0"/>
              </a:spcBef>
              <a:buFontTx/>
              <a:buNone/>
            </a:pPr>
            <a:r>
              <a:rPr lang="cs-CZ" altLang="cs-CZ" sz="1600" dirty="0">
                <a:solidFill>
                  <a:srgbClr val="FF0000"/>
                </a:solidFill>
                <a:ea typeface="Tahoma" panose="020B0604030504040204" pitchFamily="34" charset="0"/>
                <a:cs typeface="Tahoma" panose="020B0604030504040204" pitchFamily="34" charset="0"/>
              </a:rPr>
              <a:t>uživatelů</a:t>
            </a:r>
          </a:p>
        </p:txBody>
      </p:sp>
      <p:sp>
        <p:nvSpPr>
          <p:cNvPr id="11" name="Text Box 5"/>
          <p:cNvSpPr txBox="1">
            <a:spLocks noChangeArrowheads="1"/>
          </p:cNvSpPr>
          <p:nvPr/>
        </p:nvSpPr>
        <p:spPr bwMode="auto">
          <a:xfrm>
            <a:off x="3775098" y="3058771"/>
            <a:ext cx="176041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Font typeface="Wingdings" panose="05000000000000000000" pitchFamily="2" charset="2"/>
              <a:buChar char="§"/>
              <a:defRPr sz="3200">
                <a:solidFill>
                  <a:schemeClr val="bg1"/>
                </a:solidFill>
                <a:latin typeface="Tahoma" panose="020B0604030504040204" pitchFamily="34" charset="0"/>
              </a:defRPr>
            </a:lvl1pPr>
            <a:lvl2pPr marL="742950" indent="-285750">
              <a:spcBef>
                <a:spcPct val="20000"/>
              </a:spcBef>
              <a:buFont typeface="Wingdings" panose="05000000000000000000" pitchFamily="2" charset="2"/>
              <a:buChar char="§"/>
              <a:defRPr sz="2800">
                <a:solidFill>
                  <a:schemeClr val="bg1"/>
                </a:solidFill>
                <a:latin typeface="Arial" panose="020B0604020202020204" pitchFamily="34" charset="0"/>
              </a:defRPr>
            </a:lvl2pPr>
            <a:lvl3pPr marL="1143000" indent="-228600">
              <a:spcBef>
                <a:spcPct val="20000"/>
              </a:spcBef>
              <a:buFont typeface="Wingdings" panose="05000000000000000000" pitchFamily="2" charset="2"/>
              <a:buChar char="§"/>
              <a:defRPr sz="2400">
                <a:solidFill>
                  <a:schemeClr val="bg1"/>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1"/>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9pPr>
          </a:lstStyle>
          <a:p>
            <a:pPr algn="ctr" eaLnBrk="1" hangingPunct="1">
              <a:spcBef>
                <a:spcPct val="0"/>
              </a:spcBef>
              <a:buFontTx/>
              <a:buNone/>
            </a:pPr>
            <a:r>
              <a:rPr lang="en-US" altLang="cs-CZ" sz="1600" dirty="0">
                <a:solidFill>
                  <a:srgbClr val="FF0000"/>
                </a:solidFill>
                <a:ea typeface="Tahoma" panose="020B0604030504040204" pitchFamily="34" charset="0"/>
                <a:cs typeface="Tahoma" panose="020B0604030504040204" pitchFamily="34" charset="0"/>
              </a:rPr>
              <a:t>&gt;1</a:t>
            </a:r>
            <a:r>
              <a:rPr lang="cs-CZ" altLang="cs-CZ" sz="1600" dirty="0">
                <a:solidFill>
                  <a:srgbClr val="FF0000"/>
                </a:solidFill>
                <a:ea typeface="Tahoma" panose="020B0604030504040204" pitchFamily="34" charset="0"/>
                <a:cs typeface="Tahoma" panose="020B0604030504040204" pitchFamily="34" charset="0"/>
              </a:rPr>
              <a:t>11 000</a:t>
            </a:r>
            <a:r>
              <a:rPr lang="en-US" altLang="cs-CZ" sz="1600" dirty="0">
                <a:solidFill>
                  <a:srgbClr val="FF0000"/>
                </a:solidFill>
                <a:ea typeface="Tahoma" panose="020B0604030504040204" pitchFamily="34" charset="0"/>
                <a:cs typeface="Tahoma" panose="020B0604030504040204" pitchFamily="34" charset="0"/>
              </a:rPr>
              <a:t> </a:t>
            </a:r>
            <a:r>
              <a:rPr lang="cs-CZ" altLang="cs-CZ" sz="1600" dirty="0">
                <a:solidFill>
                  <a:srgbClr val="FF0000"/>
                </a:solidFill>
                <a:ea typeface="Tahoma" panose="020B0604030504040204" pitchFamily="34" charset="0"/>
                <a:cs typeface="Tahoma" panose="020B0604030504040204" pitchFamily="34" charset="0"/>
              </a:rPr>
              <a:t>stažení</a:t>
            </a:r>
          </a:p>
        </p:txBody>
      </p:sp>
      <p:sp>
        <p:nvSpPr>
          <p:cNvPr id="14" name="Text Box 5"/>
          <p:cNvSpPr txBox="1">
            <a:spLocks noChangeArrowheads="1"/>
          </p:cNvSpPr>
          <p:nvPr/>
        </p:nvSpPr>
        <p:spPr bwMode="auto">
          <a:xfrm>
            <a:off x="1803062" y="2761891"/>
            <a:ext cx="14007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Font typeface="Wingdings" panose="05000000000000000000" pitchFamily="2" charset="2"/>
              <a:buChar char="§"/>
              <a:defRPr sz="3200">
                <a:solidFill>
                  <a:schemeClr val="bg1"/>
                </a:solidFill>
                <a:latin typeface="Tahoma" panose="020B0604030504040204" pitchFamily="34" charset="0"/>
              </a:defRPr>
            </a:lvl1pPr>
            <a:lvl2pPr marL="742950" indent="-285750">
              <a:spcBef>
                <a:spcPct val="20000"/>
              </a:spcBef>
              <a:buFont typeface="Wingdings" panose="05000000000000000000" pitchFamily="2" charset="2"/>
              <a:buChar char="§"/>
              <a:defRPr sz="2800">
                <a:solidFill>
                  <a:schemeClr val="bg1"/>
                </a:solidFill>
                <a:latin typeface="Arial" panose="020B0604020202020204" pitchFamily="34" charset="0"/>
              </a:defRPr>
            </a:lvl2pPr>
            <a:lvl3pPr marL="1143000" indent="-228600">
              <a:spcBef>
                <a:spcPct val="20000"/>
              </a:spcBef>
              <a:buFont typeface="Wingdings" panose="05000000000000000000" pitchFamily="2" charset="2"/>
              <a:buChar char="§"/>
              <a:defRPr sz="2400">
                <a:solidFill>
                  <a:schemeClr val="bg1"/>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1"/>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9pPr>
          </a:lstStyle>
          <a:p>
            <a:pPr algn="ctr" eaLnBrk="1" hangingPunct="1">
              <a:spcBef>
                <a:spcPct val="0"/>
              </a:spcBef>
              <a:buFontTx/>
              <a:buNone/>
            </a:pPr>
            <a:r>
              <a:rPr lang="cs-CZ" altLang="cs-CZ" sz="1600" dirty="0">
                <a:solidFill>
                  <a:srgbClr val="FF0000"/>
                </a:solidFill>
                <a:ea typeface="Tahoma" panose="020B0604030504040204" pitchFamily="34" charset="0"/>
                <a:cs typeface="Tahoma" panose="020B0604030504040204" pitchFamily="34" charset="0"/>
              </a:rPr>
              <a:t>www.caver.cz</a:t>
            </a:r>
          </a:p>
        </p:txBody>
      </p:sp>
      <p:sp>
        <p:nvSpPr>
          <p:cNvPr id="13" name="Text Box 5">
            <a:extLst>
              <a:ext uri="{FF2B5EF4-FFF2-40B4-BE49-F238E27FC236}">
                <a16:creationId xmlns:a16="http://schemas.microsoft.com/office/drawing/2014/main" id="{58B7EC13-CB75-4F95-8572-2CB4330A14A5}"/>
              </a:ext>
            </a:extLst>
          </p:cNvPr>
          <p:cNvSpPr txBox="1">
            <a:spLocks noChangeArrowheads="1"/>
          </p:cNvSpPr>
          <p:nvPr/>
        </p:nvSpPr>
        <p:spPr bwMode="auto">
          <a:xfrm>
            <a:off x="5114270" y="3724474"/>
            <a:ext cx="11933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Font typeface="Wingdings" panose="05000000000000000000" pitchFamily="2" charset="2"/>
              <a:buChar char="§"/>
              <a:defRPr sz="3200">
                <a:solidFill>
                  <a:schemeClr val="bg1"/>
                </a:solidFill>
                <a:latin typeface="Tahoma" panose="020B0604030504040204" pitchFamily="34" charset="0"/>
              </a:defRPr>
            </a:lvl1pPr>
            <a:lvl2pPr marL="742950" indent="-285750">
              <a:spcBef>
                <a:spcPct val="20000"/>
              </a:spcBef>
              <a:buFont typeface="Wingdings" panose="05000000000000000000" pitchFamily="2" charset="2"/>
              <a:buChar char="§"/>
              <a:defRPr sz="2800">
                <a:solidFill>
                  <a:schemeClr val="bg1"/>
                </a:solidFill>
                <a:latin typeface="Arial" panose="020B0604020202020204" pitchFamily="34" charset="0"/>
              </a:defRPr>
            </a:lvl2pPr>
            <a:lvl3pPr marL="1143000" indent="-228600">
              <a:spcBef>
                <a:spcPct val="20000"/>
              </a:spcBef>
              <a:buFont typeface="Wingdings" panose="05000000000000000000" pitchFamily="2" charset="2"/>
              <a:buChar char="§"/>
              <a:defRPr sz="2400">
                <a:solidFill>
                  <a:schemeClr val="bg1"/>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1"/>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9pPr>
          </a:lstStyle>
          <a:p>
            <a:pPr algn="ctr" eaLnBrk="1" hangingPunct="1">
              <a:spcBef>
                <a:spcPct val="0"/>
              </a:spcBef>
              <a:buFontTx/>
              <a:buNone/>
            </a:pPr>
            <a:r>
              <a:rPr lang="en-US" altLang="cs-CZ" sz="1600" dirty="0">
                <a:solidFill>
                  <a:srgbClr val="FF0000"/>
                </a:solidFill>
                <a:ea typeface="Tahoma" panose="020B0604030504040204" pitchFamily="34" charset="0"/>
                <a:cs typeface="Tahoma" panose="020B0604030504040204" pitchFamily="34" charset="0"/>
              </a:rPr>
              <a:t>&gt;</a:t>
            </a:r>
            <a:r>
              <a:rPr lang="cs-CZ" altLang="cs-CZ" sz="1600" dirty="0">
                <a:solidFill>
                  <a:srgbClr val="FF0000"/>
                </a:solidFill>
                <a:ea typeface="Tahoma" panose="020B0604030504040204" pitchFamily="34" charset="0"/>
                <a:cs typeface="Tahoma" panose="020B0604030504040204" pitchFamily="34" charset="0"/>
              </a:rPr>
              <a:t>750 citací</a:t>
            </a:r>
          </a:p>
        </p:txBody>
      </p:sp>
      <p:sp>
        <p:nvSpPr>
          <p:cNvPr id="15" name="CustomShape 1">
            <a:extLst>
              <a:ext uri="{FF2B5EF4-FFF2-40B4-BE49-F238E27FC236}">
                <a16:creationId xmlns:a16="http://schemas.microsoft.com/office/drawing/2014/main" id="{DDF387A7-D6FF-48D4-A5A3-EE00A9BEA0CE}"/>
              </a:ext>
            </a:extLst>
          </p:cNvPr>
          <p:cNvSpPr/>
          <p:nvPr/>
        </p:nvSpPr>
        <p:spPr>
          <a:xfrm>
            <a:off x="719280" y="179280"/>
            <a:ext cx="7592400" cy="538920"/>
          </a:xfrm>
          <a:prstGeom prst="rect">
            <a:avLst/>
          </a:prstGeom>
          <a:noFill/>
          <a:ln>
            <a:noFill/>
          </a:ln>
        </p:spPr>
        <p:txBody>
          <a:bodyPr lIns="0" tIns="0" rIns="0" bIns="0" anchor="b"/>
          <a:lstStyle/>
          <a:p>
            <a:pPr>
              <a:lnSpc>
                <a:spcPct val="100000"/>
              </a:lnSpc>
            </a:pPr>
            <a:r>
              <a:rPr lang="cs-CZ" sz="3200" dirty="0">
                <a:solidFill>
                  <a:srgbClr val="FFFFFF"/>
                </a:solidFill>
                <a:latin typeface="Tahoma"/>
              </a:rPr>
              <a:t>CAVER</a:t>
            </a:r>
            <a:endParaRPr dirty="0"/>
          </a:p>
        </p:txBody>
      </p:sp>
      <p:sp>
        <p:nvSpPr>
          <p:cNvPr id="10" name="CustomShape 3">
            <a:extLst>
              <a:ext uri="{FF2B5EF4-FFF2-40B4-BE49-F238E27FC236}">
                <a16:creationId xmlns:a16="http://schemas.microsoft.com/office/drawing/2014/main" id="{9A3A9FB1-2891-4B1D-BE9E-C870632491C9}"/>
              </a:ext>
            </a:extLst>
          </p:cNvPr>
          <p:cNvSpPr/>
          <p:nvPr/>
        </p:nvSpPr>
        <p:spPr>
          <a:xfrm>
            <a:off x="8266492" y="6326966"/>
            <a:ext cx="877508" cy="531034"/>
          </a:xfrm>
          <a:prstGeom prst="rect">
            <a:avLst/>
          </a:prstGeom>
          <a:noFill/>
          <a:ln>
            <a:noFill/>
          </a:ln>
        </p:spPr>
        <p:txBody>
          <a:bodyPr lIns="0" tIns="0" rIns="0" bIns="0"/>
          <a:lstStyle/>
          <a:p>
            <a:pPr algn="ctr">
              <a:lnSpc>
                <a:spcPct val="150000"/>
              </a:lnSpc>
            </a:pPr>
            <a:r>
              <a:rPr lang="cs-CZ" sz="2400" dirty="0">
                <a:solidFill>
                  <a:schemeClr val="bg1"/>
                </a:solidFill>
                <a:latin typeface="Calibri"/>
              </a:rPr>
              <a:t>13</a:t>
            </a:r>
            <a:endParaRPr lang="en-US" sz="2400" dirty="0">
              <a:solidFill>
                <a:schemeClr val="bg1"/>
              </a:solidFill>
              <a:latin typeface="Calibri"/>
            </a:endParaRPr>
          </a:p>
        </p:txBody>
      </p:sp>
      <p:sp>
        <p:nvSpPr>
          <p:cNvPr id="16" name="Footer Placeholder 3">
            <a:extLst>
              <a:ext uri="{FF2B5EF4-FFF2-40B4-BE49-F238E27FC236}">
                <a16:creationId xmlns:a16="http://schemas.microsoft.com/office/drawing/2014/main" id="{6BB8D895-5D15-4B17-91E0-0ACC32566BBB}"/>
              </a:ext>
            </a:extLst>
          </p:cNvPr>
          <p:cNvSpPr>
            <a:spLocks noGrp="1"/>
          </p:cNvSpPr>
          <p:nvPr>
            <p:ph type="ftr" sz="quarter" idx="10"/>
          </p:nvPr>
        </p:nvSpPr>
        <p:spPr>
          <a:xfrm>
            <a:off x="755576" y="6428983"/>
            <a:ext cx="7453262" cy="342016"/>
          </a:xfrm>
        </p:spPr>
        <p:txBody>
          <a:bodyPr/>
          <a:lstStyle/>
          <a:p>
            <a:pPr algn="ct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E. </a:t>
            </a:r>
            <a:r>
              <a:rPr lang="en-US" altLang="cs-CZ" sz="1500" b="0" dirty="0" err="1">
                <a:solidFill>
                  <a:srgbClr val="FFFFFF"/>
                </a:solidFill>
                <a:latin typeface="Tahoma" panose="020B0604030504040204" pitchFamily="34" charset="0"/>
                <a:ea typeface="Tahoma" panose="020B0604030504040204" pitchFamily="34" charset="0"/>
                <a:cs typeface="Tahoma" panose="020B0604030504040204" pitchFamily="34" charset="0"/>
              </a:rPr>
              <a:t>Chovancova</a:t>
            </a: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 et al. </a:t>
            </a:r>
            <a:r>
              <a:rPr lang="en-US" altLang="cs-CZ" sz="1500" b="0" i="1" dirty="0" err="1">
                <a:solidFill>
                  <a:srgbClr val="FFFFFF"/>
                </a:solidFill>
                <a:latin typeface="Tahoma" panose="020B0604030504040204" pitchFamily="34" charset="0"/>
                <a:ea typeface="Tahoma" panose="020B0604030504040204" pitchFamily="34" charset="0"/>
                <a:cs typeface="Tahoma" panose="020B0604030504040204" pitchFamily="34" charset="0"/>
              </a:rPr>
              <a:t>PLoS</a:t>
            </a:r>
            <a:r>
              <a:rPr lang="en-US" altLang="cs-CZ" sz="1500" b="0" i="1" dirty="0">
                <a:solidFill>
                  <a:srgbClr val="FFFFFF"/>
                </a:solidFill>
                <a:latin typeface="Tahoma" panose="020B0604030504040204" pitchFamily="34" charset="0"/>
                <a:ea typeface="Tahoma" panose="020B0604030504040204" pitchFamily="34" charset="0"/>
                <a:cs typeface="Tahoma" panose="020B0604030504040204" pitchFamily="34" charset="0"/>
              </a:rPr>
              <a:t> Comp. Biol</a:t>
            </a: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altLang="cs-CZ" sz="1500" dirty="0">
                <a:solidFill>
                  <a:srgbClr val="FFFFFF"/>
                </a:solidFill>
                <a:latin typeface="Tahoma" panose="020B0604030504040204" pitchFamily="34" charset="0"/>
                <a:ea typeface="Tahoma" panose="020B0604030504040204" pitchFamily="34" charset="0"/>
                <a:cs typeface="Tahoma" panose="020B0604030504040204" pitchFamily="34" charset="0"/>
              </a:rPr>
              <a:t>2012</a:t>
            </a:r>
            <a:r>
              <a:rPr lang="en-US" altLang="cs-CZ" sz="1500" b="0" dirty="0">
                <a:solidFill>
                  <a:srgbClr val="FFFFFF"/>
                </a:solidFill>
                <a:latin typeface="Tahoma" panose="020B0604030504040204" pitchFamily="34" charset="0"/>
                <a:ea typeface="Tahoma" panose="020B0604030504040204" pitchFamily="34" charset="0"/>
                <a:cs typeface="Tahoma" panose="020B0604030504040204" pitchFamily="34" charset="0"/>
              </a:rPr>
              <a:t>, 8, e1002708</a:t>
            </a:r>
          </a:p>
        </p:txBody>
      </p:sp>
    </p:spTree>
    <p:extLst>
      <p:ext uri="{BB962C8B-B14F-4D97-AF65-F5344CB8AC3E}">
        <p14:creationId xmlns:p14="http://schemas.microsoft.com/office/powerpoint/2010/main" val="50651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900"/>
                                        <p:tgtEl>
                                          <p:spTgt spid="7"/>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0"/>
                                        <p:tgtEl>
                                          <p:spTgt spid="14"/>
                                        </p:tgtEl>
                                      </p:cBhvr>
                                    </p:animEffect>
                                  </p:childTnLst>
                                </p:cTn>
                              </p:par>
                              <p:par>
                                <p:cTn id="11" presetID="10" presetClass="entr" presetSubtype="0" fill="hold" grpId="0" nodeType="withEffect">
                                  <p:stCondLst>
                                    <p:cond delay="1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000"/>
                                        <p:tgtEl>
                                          <p:spTgt spid="11"/>
                                        </p:tgtEl>
                                      </p:cBhvr>
                                    </p:animEffect>
                                  </p:childTnLst>
                                </p:cTn>
                              </p:par>
                              <p:par>
                                <p:cTn id="14" presetID="10" presetClass="entr" presetSubtype="0" fill="hold" grpId="0" nodeType="withEffect">
                                  <p:stCondLst>
                                    <p:cond delay="10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4"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Obráze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97150" y="2656805"/>
            <a:ext cx="3986213"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Nadpis 12">
            <a:extLst>
              <a:ext uri="{FF2B5EF4-FFF2-40B4-BE49-F238E27FC236}">
                <a16:creationId xmlns:a16="http://schemas.microsoft.com/office/drawing/2014/main" id="{79DBC485-019D-4AF6-A928-E0699B0275E6}"/>
              </a:ext>
            </a:extLst>
          </p:cNvPr>
          <p:cNvSpPr txBox="1">
            <a:spLocks/>
          </p:cNvSpPr>
          <p:nvPr/>
        </p:nvSpPr>
        <p:spPr>
          <a:xfrm>
            <a:off x="1" y="3841686"/>
            <a:ext cx="9046346" cy="20082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3000" b="1" dirty="0"/>
              <a:t>Analýza transportu malých molekul</a:t>
            </a:r>
          </a:p>
          <a:p>
            <a:pPr algn="ctr"/>
            <a:r>
              <a:rPr lang="cs-CZ" sz="3000" b="1" dirty="0"/>
              <a:t> v proteinech</a:t>
            </a:r>
          </a:p>
        </p:txBody>
      </p:sp>
      <p:sp>
        <p:nvSpPr>
          <p:cNvPr id="4" name="CustomShape 3">
            <a:extLst>
              <a:ext uri="{FF2B5EF4-FFF2-40B4-BE49-F238E27FC236}">
                <a16:creationId xmlns:a16="http://schemas.microsoft.com/office/drawing/2014/main" id="{370A3DF3-F9A5-4DB2-9974-69172B615BD7}"/>
              </a:ext>
            </a:extLst>
          </p:cNvPr>
          <p:cNvSpPr/>
          <p:nvPr/>
        </p:nvSpPr>
        <p:spPr>
          <a:xfrm>
            <a:off x="8266492" y="6326966"/>
            <a:ext cx="877508" cy="531034"/>
          </a:xfrm>
          <a:prstGeom prst="rect">
            <a:avLst/>
          </a:prstGeom>
          <a:noFill/>
          <a:ln>
            <a:noFill/>
          </a:ln>
        </p:spPr>
        <p:txBody>
          <a:bodyPr lIns="0" tIns="0" rIns="0" bIns="0"/>
          <a:lstStyle/>
          <a:p>
            <a:pPr algn="ctr">
              <a:lnSpc>
                <a:spcPct val="150000"/>
              </a:lnSpc>
            </a:pPr>
            <a:r>
              <a:rPr lang="cs-CZ" sz="2400" dirty="0">
                <a:solidFill>
                  <a:schemeClr val="bg1"/>
                </a:solidFill>
                <a:latin typeface="Calibri"/>
              </a:rPr>
              <a:t>14</a:t>
            </a:r>
            <a:endParaRPr lang="en-US" sz="2400" dirty="0">
              <a:solidFill>
                <a:schemeClr val="bg1"/>
              </a:solidFill>
              <a:latin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a:extLst>
              <a:ext uri="{FF2B5EF4-FFF2-40B4-BE49-F238E27FC236}">
                <a16:creationId xmlns:a16="http://schemas.microsoft.com/office/drawing/2014/main" id="{25145DAC-6351-4A54-A2FD-B73FF9C933E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91237" y="1032011"/>
            <a:ext cx="1796587" cy="2105092"/>
          </a:xfrm>
        </p:spPr>
      </p:pic>
      <p:grpSp>
        <p:nvGrpSpPr>
          <p:cNvPr id="8" name="Skupina 7">
            <a:extLst>
              <a:ext uri="{FF2B5EF4-FFF2-40B4-BE49-F238E27FC236}">
                <a16:creationId xmlns:a16="http://schemas.microsoft.com/office/drawing/2014/main" id="{93ED8B1A-856F-402C-823E-93272BB43F4E}"/>
              </a:ext>
            </a:extLst>
          </p:cNvPr>
          <p:cNvGrpSpPr/>
          <p:nvPr/>
        </p:nvGrpSpPr>
        <p:grpSpPr>
          <a:xfrm>
            <a:off x="3779912" y="1475492"/>
            <a:ext cx="1584176" cy="792461"/>
            <a:chOff x="2627784" y="1556419"/>
            <a:chExt cx="1584176" cy="792461"/>
          </a:xfrm>
        </p:grpSpPr>
        <p:sp>
          <p:nvSpPr>
            <p:cNvPr id="6" name="Šipka: doprava 5">
              <a:extLst>
                <a:ext uri="{FF2B5EF4-FFF2-40B4-BE49-F238E27FC236}">
                  <a16:creationId xmlns:a16="http://schemas.microsoft.com/office/drawing/2014/main" id="{56CB4936-84E1-4BFF-BA06-ACF47489D314}"/>
                </a:ext>
              </a:extLst>
            </p:cNvPr>
            <p:cNvSpPr/>
            <p:nvPr/>
          </p:nvSpPr>
          <p:spPr>
            <a:xfrm>
              <a:off x="2627784" y="1916832"/>
              <a:ext cx="1584176" cy="432048"/>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ovéPole 6">
              <a:extLst>
                <a:ext uri="{FF2B5EF4-FFF2-40B4-BE49-F238E27FC236}">
                  <a16:creationId xmlns:a16="http://schemas.microsoft.com/office/drawing/2014/main" id="{7B56247F-CCE1-4B62-BC43-6B3EE0BEC702}"/>
                </a:ext>
              </a:extLst>
            </p:cNvPr>
            <p:cNvSpPr txBox="1"/>
            <p:nvPr/>
          </p:nvSpPr>
          <p:spPr>
            <a:xfrm>
              <a:off x="2879812" y="1556419"/>
              <a:ext cx="1035010" cy="369332"/>
            </a:xfrm>
            <a:prstGeom prst="rect">
              <a:avLst/>
            </a:prstGeom>
            <a:noFill/>
            <a:ln>
              <a:solidFill>
                <a:schemeClr val="bg1"/>
              </a:solidFill>
            </a:ln>
          </p:spPr>
          <p:txBody>
            <a:bodyPr wrap="square" rtlCol="0">
              <a:spAutoFit/>
            </a:bodyPr>
            <a:lstStyle/>
            <a:p>
              <a:r>
                <a:rPr lang="cs-CZ" sz="1800" dirty="0">
                  <a:latin typeface="Tahoma" panose="020B0604030504040204" pitchFamily="34" charset="0"/>
                  <a:ea typeface="Tahoma" panose="020B0604030504040204" pitchFamily="34" charset="0"/>
                  <a:cs typeface="Tahoma" panose="020B0604030504040204" pitchFamily="34" charset="0"/>
                </a:rPr>
                <a:t>CAVER</a:t>
              </a:r>
              <a:endParaRPr lang="cs-CZ" sz="1800" baseline="30000" dirty="0">
                <a:latin typeface="Tahoma" panose="020B0604030504040204" pitchFamily="34" charset="0"/>
                <a:ea typeface="Tahoma" panose="020B0604030504040204" pitchFamily="34" charset="0"/>
                <a:cs typeface="Tahoma" panose="020B0604030504040204" pitchFamily="34" charset="0"/>
              </a:endParaRPr>
            </a:p>
          </p:txBody>
        </p:sp>
      </p:grpSp>
      <p:pic>
        <p:nvPicPr>
          <p:cNvPr id="10" name="Obrázek 9">
            <a:extLst>
              <a:ext uri="{FF2B5EF4-FFF2-40B4-BE49-F238E27FC236}">
                <a16:creationId xmlns:a16="http://schemas.microsoft.com/office/drawing/2014/main" id="{DB7CB5CA-88DF-4B11-A619-2BCE96B036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3680" y="970439"/>
            <a:ext cx="1933235" cy="2318400"/>
          </a:xfrm>
          <a:prstGeom prst="rect">
            <a:avLst/>
          </a:prstGeom>
        </p:spPr>
      </p:pic>
      <p:sp>
        <p:nvSpPr>
          <p:cNvPr id="22" name="CustomShape 1">
            <a:extLst>
              <a:ext uri="{FF2B5EF4-FFF2-40B4-BE49-F238E27FC236}">
                <a16:creationId xmlns:a16="http://schemas.microsoft.com/office/drawing/2014/main" id="{3ECDE129-A7CA-4D42-9241-838AC331660F}"/>
              </a:ext>
            </a:extLst>
          </p:cNvPr>
          <p:cNvSpPr/>
          <p:nvPr/>
        </p:nvSpPr>
        <p:spPr>
          <a:xfrm>
            <a:off x="719280" y="179280"/>
            <a:ext cx="7592400" cy="538920"/>
          </a:xfrm>
          <a:prstGeom prst="rect">
            <a:avLst/>
          </a:prstGeom>
          <a:noFill/>
          <a:ln>
            <a:noFill/>
          </a:ln>
        </p:spPr>
        <p:txBody>
          <a:bodyPr lIns="0" tIns="0" rIns="0" bIns="0" anchor="b"/>
          <a:lstStyle/>
          <a:p>
            <a:pPr>
              <a:lnSpc>
                <a:spcPct val="100000"/>
              </a:lnSpc>
            </a:pPr>
            <a:r>
              <a:rPr lang="cs-CZ" sz="3200" dirty="0" err="1">
                <a:solidFill>
                  <a:srgbClr val="FFFFFF"/>
                </a:solidFill>
                <a:latin typeface="Tahoma"/>
              </a:rPr>
              <a:t>CaverDock</a:t>
            </a:r>
            <a:endParaRPr dirty="0"/>
          </a:p>
        </p:txBody>
      </p:sp>
      <p:sp>
        <p:nvSpPr>
          <p:cNvPr id="11" name="Obdélník 10">
            <a:extLst>
              <a:ext uri="{FF2B5EF4-FFF2-40B4-BE49-F238E27FC236}">
                <a16:creationId xmlns:a16="http://schemas.microsoft.com/office/drawing/2014/main" id="{7F0ACC80-2EC2-4255-B04A-579D1BECF7FA}"/>
              </a:ext>
            </a:extLst>
          </p:cNvPr>
          <p:cNvSpPr/>
          <p:nvPr/>
        </p:nvSpPr>
        <p:spPr>
          <a:xfrm>
            <a:off x="0" y="6330387"/>
            <a:ext cx="9143999" cy="569387"/>
          </a:xfrm>
          <a:prstGeom prst="rect">
            <a:avLst/>
          </a:prstGeom>
        </p:spPr>
        <p:txBody>
          <a:bodyPr wrap="square">
            <a:spAutoFit/>
          </a:bodyPr>
          <a:lstStyle/>
          <a:p>
            <a:pPr algn="ctr">
              <a:spcBef>
                <a:spcPct val="0"/>
              </a:spcBef>
            </a:pPr>
            <a:r>
              <a:rPr lang="cs-CZ" altLang="cs-CZ" sz="1500" dirty="0" err="1">
                <a:solidFill>
                  <a:schemeClr val="bg1"/>
                </a:solidFill>
                <a:latin typeface="Tahoma" panose="020B0604030504040204" pitchFamily="34" charset="0"/>
                <a:ea typeface="Tahoma" panose="020B0604030504040204" pitchFamily="34" charset="0"/>
                <a:cs typeface="Tahoma" panose="020B0604030504040204" pitchFamily="34" charset="0"/>
              </a:rPr>
              <a:t>Filipovic</a:t>
            </a:r>
            <a:r>
              <a:rPr lang="en-US"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J. </a:t>
            </a:r>
            <a:r>
              <a:rPr lang="en-US" altLang="cs-CZ" sz="1500" i="1" dirty="0">
                <a:solidFill>
                  <a:schemeClr val="bg1"/>
                </a:solidFill>
                <a:latin typeface="Tahoma" panose="020B0604030504040204" pitchFamily="34" charset="0"/>
                <a:ea typeface="Tahoma" panose="020B0604030504040204" pitchFamily="34" charset="0"/>
                <a:cs typeface="Tahoma" panose="020B0604030504040204" pitchFamily="34" charset="0"/>
              </a:rPr>
              <a:t>et al</a:t>
            </a:r>
            <a:r>
              <a:rPr lang="en-US"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IEEE/ACM Trans. </a:t>
            </a:r>
            <a:r>
              <a:rPr lang="en-US" sz="1500" dirty="0" err="1">
                <a:solidFill>
                  <a:schemeClr val="bg1"/>
                </a:solidFill>
                <a:latin typeface="Tahoma" panose="020B0604030504040204" pitchFamily="34" charset="0"/>
                <a:ea typeface="Tahoma" panose="020B0604030504040204" pitchFamily="34" charset="0"/>
                <a:cs typeface="Tahoma" panose="020B0604030504040204" pitchFamily="34" charset="0"/>
              </a:rPr>
              <a:t>Comput</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 Biol. </a:t>
            </a:r>
            <a:r>
              <a:rPr lang="en-US" sz="1500" dirty="0" err="1">
                <a:solidFill>
                  <a:schemeClr val="bg1"/>
                </a:solidFill>
                <a:latin typeface="Tahoma" panose="020B0604030504040204" pitchFamily="34" charset="0"/>
                <a:ea typeface="Tahoma" panose="020B0604030504040204" pitchFamily="34" charset="0"/>
                <a:cs typeface="Tahoma" panose="020B0604030504040204" pitchFamily="34" charset="0"/>
              </a:rPr>
              <a:t>Bioinform</a:t>
            </a:r>
            <a:r>
              <a:rPr 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500" dirty="0" err="1">
                <a:solidFill>
                  <a:schemeClr val="bg1"/>
                </a:solidFill>
                <a:latin typeface="Tahoma" panose="020B0604030504040204" pitchFamily="34" charset="0"/>
                <a:ea typeface="Tahoma" panose="020B0604030504040204" pitchFamily="34" charset="0"/>
                <a:cs typeface="Tahoma" panose="020B0604030504040204" pitchFamily="34" charset="0"/>
              </a:rPr>
              <a:t>doi</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 10.1109/TCBB.2019.2907492</a:t>
            </a:r>
            <a:r>
              <a:rPr 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p>
          <a:p>
            <a:pPr algn="ctr">
              <a:spcBef>
                <a:spcPct val="0"/>
              </a:spcBef>
            </a:pPr>
            <a:r>
              <a:rPr lang="cs-CZ" altLang="cs-CZ" sz="1500" dirty="0" err="1">
                <a:solidFill>
                  <a:schemeClr val="bg1"/>
                </a:solidFill>
                <a:latin typeface="Tahoma" panose="020B0604030504040204" pitchFamily="34" charset="0"/>
                <a:ea typeface="Tahoma" panose="020B0604030504040204" pitchFamily="34" charset="0"/>
                <a:cs typeface="Tahoma" panose="020B0604030504040204" pitchFamily="34" charset="0"/>
              </a:rPr>
              <a:t>Vavra</a:t>
            </a:r>
            <a:r>
              <a:rPr lang="cs-CZ"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O. </a:t>
            </a:r>
            <a:r>
              <a:rPr lang="cs-CZ" altLang="cs-CZ" sz="1500" i="1" dirty="0">
                <a:solidFill>
                  <a:schemeClr val="bg1"/>
                </a:solidFill>
                <a:latin typeface="Tahoma" panose="020B0604030504040204" pitchFamily="34" charset="0"/>
                <a:ea typeface="Tahoma" panose="020B0604030504040204" pitchFamily="34" charset="0"/>
                <a:cs typeface="Tahoma" panose="020B0604030504040204" pitchFamily="34" charset="0"/>
              </a:rPr>
              <a:t>et al. </a:t>
            </a:r>
            <a:r>
              <a:rPr lang="cs-CZ" altLang="cs-CZ" sz="1500" dirty="0" err="1">
                <a:solidFill>
                  <a:schemeClr val="bg1"/>
                </a:solidFill>
                <a:latin typeface="Tahoma" panose="020B0604030504040204" pitchFamily="34" charset="0"/>
                <a:ea typeface="Tahoma" panose="020B0604030504040204" pitchFamily="34" charset="0"/>
                <a:cs typeface="Tahoma" panose="020B0604030504040204" pitchFamily="34" charset="0"/>
              </a:rPr>
              <a:t>Bioinformatics</a:t>
            </a:r>
            <a:r>
              <a:rPr lang="cs-CZ"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1-8: btz386</a:t>
            </a:r>
            <a:endParaRPr lang="en-US" altLang="cs-CZ" sz="15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9" name="CustomShape 3">
            <a:extLst>
              <a:ext uri="{FF2B5EF4-FFF2-40B4-BE49-F238E27FC236}">
                <a16:creationId xmlns:a16="http://schemas.microsoft.com/office/drawing/2014/main" id="{82A2372B-7C81-48D8-ACF5-88B7D65A8DAA}"/>
              </a:ext>
            </a:extLst>
          </p:cNvPr>
          <p:cNvSpPr/>
          <p:nvPr/>
        </p:nvSpPr>
        <p:spPr>
          <a:xfrm>
            <a:off x="8266492" y="6326966"/>
            <a:ext cx="877508" cy="531034"/>
          </a:xfrm>
          <a:prstGeom prst="rect">
            <a:avLst/>
          </a:prstGeom>
          <a:noFill/>
          <a:ln>
            <a:noFill/>
          </a:ln>
        </p:spPr>
        <p:txBody>
          <a:bodyPr lIns="0" tIns="0" rIns="0" bIns="0"/>
          <a:lstStyle/>
          <a:p>
            <a:pPr algn="ctr">
              <a:lnSpc>
                <a:spcPct val="150000"/>
              </a:lnSpc>
            </a:pPr>
            <a:r>
              <a:rPr lang="cs-CZ" sz="2400" dirty="0">
                <a:solidFill>
                  <a:schemeClr val="bg1"/>
                </a:solidFill>
                <a:latin typeface="Calibri"/>
              </a:rPr>
              <a:t>15</a:t>
            </a:r>
            <a:endParaRPr lang="en-US" sz="2400" dirty="0">
              <a:solidFill>
                <a:schemeClr val="bg1"/>
              </a:solidFill>
              <a:latin typeface="Calibri"/>
            </a:endParaRPr>
          </a:p>
        </p:txBody>
      </p:sp>
    </p:spTree>
    <p:extLst>
      <p:ext uri="{BB962C8B-B14F-4D97-AF65-F5344CB8AC3E}">
        <p14:creationId xmlns:p14="http://schemas.microsoft.com/office/powerpoint/2010/main" val="35600061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a:extLst>
              <a:ext uri="{FF2B5EF4-FFF2-40B4-BE49-F238E27FC236}">
                <a16:creationId xmlns:a16="http://schemas.microsoft.com/office/drawing/2014/main" id="{25145DAC-6351-4A54-A2FD-B73FF9C933E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91237" y="1032011"/>
            <a:ext cx="1796587" cy="2105092"/>
          </a:xfrm>
        </p:spPr>
      </p:pic>
      <p:grpSp>
        <p:nvGrpSpPr>
          <p:cNvPr id="8" name="Skupina 7">
            <a:extLst>
              <a:ext uri="{FF2B5EF4-FFF2-40B4-BE49-F238E27FC236}">
                <a16:creationId xmlns:a16="http://schemas.microsoft.com/office/drawing/2014/main" id="{93ED8B1A-856F-402C-823E-93272BB43F4E}"/>
              </a:ext>
            </a:extLst>
          </p:cNvPr>
          <p:cNvGrpSpPr/>
          <p:nvPr/>
        </p:nvGrpSpPr>
        <p:grpSpPr>
          <a:xfrm>
            <a:off x="3779912" y="1475492"/>
            <a:ext cx="1584176" cy="792461"/>
            <a:chOff x="2627784" y="1556419"/>
            <a:chExt cx="1584176" cy="792461"/>
          </a:xfrm>
        </p:grpSpPr>
        <p:sp>
          <p:nvSpPr>
            <p:cNvPr id="6" name="Šipka: doprava 5">
              <a:extLst>
                <a:ext uri="{FF2B5EF4-FFF2-40B4-BE49-F238E27FC236}">
                  <a16:creationId xmlns:a16="http://schemas.microsoft.com/office/drawing/2014/main" id="{56CB4936-84E1-4BFF-BA06-ACF47489D314}"/>
                </a:ext>
              </a:extLst>
            </p:cNvPr>
            <p:cNvSpPr/>
            <p:nvPr/>
          </p:nvSpPr>
          <p:spPr>
            <a:xfrm>
              <a:off x="2627784" y="1916832"/>
              <a:ext cx="1584176" cy="432048"/>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ovéPole 6">
              <a:extLst>
                <a:ext uri="{FF2B5EF4-FFF2-40B4-BE49-F238E27FC236}">
                  <a16:creationId xmlns:a16="http://schemas.microsoft.com/office/drawing/2014/main" id="{7B56247F-CCE1-4B62-BC43-6B3EE0BEC702}"/>
                </a:ext>
              </a:extLst>
            </p:cNvPr>
            <p:cNvSpPr txBox="1"/>
            <p:nvPr/>
          </p:nvSpPr>
          <p:spPr>
            <a:xfrm>
              <a:off x="2879812" y="1556419"/>
              <a:ext cx="1035010" cy="369332"/>
            </a:xfrm>
            <a:prstGeom prst="rect">
              <a:avLst/>
            </a:prstGeom>
            <a:noFill/>
            <a:ln>
              <a:solidFill>
                <a:schemeClr val="bg1"/>
              </a:solidFill>
            </a:ln>
          </p:spPr>
          <p:txBody>
            <a:bodyPr wrap="square" rtlCol="0">
              <a:spAutoFit/>
            </a:bodyPr>
            <a:lstStyle/>
            <a:p>
              <a:r>
                <a:rPr lang="cs-CZ" sz="1800" dirty="0">
                  <a:latin typeface="Tahoma" panose="020B0604030504040204" pitchFamily="34" charset="0"/>
                  <a:ea typeface="Tahoma" panose="020B0604030504040204" pitchFamily="34" charset="0"/>
                  <a:cs typeface="Tahoma" panose="020B0604030504040204" pitchFamily="34" charset="0"/>
                </a:rPr>
                <a:t>CAVER</a:t>
              </a:r>
              <a:endParaRPr lang="cs-CZ" sz="1800" baseline="30000" dirty="0">
                <a:latin typeface="Tahoma" panose="020B0604030504040204" pitchFamily="34" charset="0"/>
                <a:ea typeface="Tahoma" panose="020B0604030504040204" pitchFamily="34" charset="0"/>
                <a:cs typeface="Tahoma" panose="020B0604030504040204" pitchFamily="34" charset="0"/>
              </a:endParaRPr>
            </a:p>
          </p:txBody>
        </p:sp>
      </p:grpSp>
      <p:pic>
        <p:nvPicPr>
          <p:cNvPr id="10" name="Obrázek 9">
            <a:extLst>
              <a:ext uri="{FF2B5EF4-FFF2-40B4-BE49-F238E27FC236}">
                <a16:creationId xmlns:a16="http://schemas.microsoft.com/office/drawing/2014/main" id="{DB7CB5CA-88DF-4B11-A619-2BCE96B036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3680" y="970439"/>
            <a:ext cx="1933235" cy="2318400"/>
          </a:xfrm>
          <a:prstGeom prst="rect">
            <a:avLst/>
          </a:prstGeom>
        </p:spPr>
      </p:pic>
      <p:pic>
        <p:nvPicPr>
          <p:cNvPr id="15" name="Obrázek 14">
            <a:extLst>
              <a:ext uri="{FF2B5EF4-FFF2-40B4-BE49-F238E27FC236}">
                <a16:creationId xmlns:a16="http://schemas.microsoft.com/office/drawing/2014/main" id="{90A674A2-AAC3-4624-93D3-37CC13F8B8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214" y="3340780"/>
            <a:ext cx="2884869" cy="1192684"/>
          </a:xfrm>
          <a:prstGeom prst="rect">
            <a:avLst/>
          </a:prstGeom>
        </p:spPr>
      </p:pic>
      <p:grpSp>
        <p:nvGrpSpPr>
          <p:cNvPr id="25" name="Skupina 24">
            <a:extLst>
              <a:ext uri="{FF2B5EF4-FFF2-40B4-BE49-F238E27FC236}">
                <a16:creationId xmlns:a16="http://schemas.microsoft.com/office/drawing/2014/main" id="{BE2A9FE6-894C-4B55-B27D-716F5D4A51A5}"/>
              </a:ext>
            </a:extLst>
          </p:cNvPr>
          <p:cNvGrpSpPr/>
          <p:nvPr/>
        </p:nvGrpSpPr>
        <p:grpSpPr>
          <a:xfrm>
            <a:off x="3757357" y="3114445"/>
            <a:ext cx="1584176" cy="832158"/>
            <a:chOff x="3491880" y="4109010"/>
            <a:chExt cx="1584176" cy="832158"/>
          </a:xfrm>
        </p:grpSpPr>
        <p:sp>
          <p:nvSpPr>
            <p:cNvPr id="21" name="TextovéPole 20">
              <a:extLst>
                <a:ext uri="{FF2B5EF4-FFF2-40B4-BE49-F238E27FC236}">
                  <a16:creationId xmlns:a16="http://schemas.microsoft.com/office/drawing/2014/main" id="{1C18E45C-8C76-4178-8D73-D242EBD4B46A}"/>
                </a:ext>
              </a:extLst>
            </p:cNvPr>
            <p:cNvSpPr txBox="1"/>
            <p:nvPr/>
          </p:nvSpPr>
          <p:spPr>
            <a:xfrm>
              <a:off x="3498126" y="4109010"/>
              <a:ext cx="1423406" cy="369332"/>
            </a:xfrm>
            <a:prstGeom prst="rect">
              <a:avLst/>
            </a:prstGeom>
            <a:noFill/>
            <a:ln>
              <a:solidFill>
                <a:schemeClr val="bg1"/>
              </a:solidFill>
            </a:ln>
          </p:spPr>
          <p:txBody>
            <a:bodyPr wrap="square" rtlCol="0">
              <a:spAutoFit/>
            </a:bodyPr>
            <a:lstStyle/>
            <a:p>
              <a:r>
                <a:rPr lang="cs-CZ" sz="1800" dirty="0">
                  <a:latin typeface="Tahoma" panose="020B0604030504040204" pitchFamily="34" charset="0"/>
                  <a:ea typeface="Tahoma" panose="020B0604030504040204" pitchFamily="34" charset="0"/>
                  <a:cs typeface="Tahoma" panose="020B0604030504040204" pitchFamily="34" charset="0"/>
                </a:rPr>
                <a:t>Diskretizace</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23" name="Šipka: doprava 22">
              <a:extLst>
                <a:ext uri="{FF2B5EF4-FFF2-40B4-BE49-F238E27FC236}">
                  <a16:creationId xmlns:a16="http://schemas.microsoft.com/office/drawing/2014/main" id="{55B34520-3D50-4A20-8F27-1C586E1E00B4}"/>
                </a:ext>
              </a:extLst>
            </p:cNvPr>
            <p:cNvSpPr/>
            <p:nvPr/>
          </p:nvSpPr>
          <p:spPr>
            <a:xfrm>
              <a:off x="3491880" y="4509120"/>
              <a:ext cx="1584176" cy="432048"/>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7" name="Obrázek 26">
            <a:extLst>
              <a:ext uri="{FF2B5EF4-FFF2-40B4-BE49-F238E27FC236}">
                <a16:creationId xmlns:a16="http://schemas.microsoft.com/office/drawing/2014/main" id="{A32EFDB9-F12E-4CF4-98A6-8E9E0175DF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2081" y="3345630"/>
            <a:ext cx="2599705" cy="1104464"/>
          </a:xfrm>
          <a:prstGeom prst="rect">
            <a:avLst/>
          </a:prstGeom>
        </p:spPr>
      </p:pic>
      <p:sp>
        <p:nvSpPr>
          <p:cNvPr id="22" name="CustomShape 1">
            <a:extLst>
              <a:ext uri="{FF2B5EF4-FFF2-40B4-BE49-F238E27FC236}">
                <a16:creationId xmlns:a16="http://schemas.microsoft.com/office/drawing/2014/main" id="{3ECDE129-A7CA-4D42-9241-838AC331660F}"/>
              </a:ext>
            </a:extLst>
          </p:cNvPr>
          <p:cNvSpPr/>
          <p:nvPr/>
        </p:nvSpPr>
        <p:spPr>
          <a:xfrm>
            <a:off x="719280" y="179280"/>
            <a:ext cx="7592400" cy="538920"/>
          </a:xfrm>
          <a:prstGeom prst="rect">
            <a:avLst/>
          </a:prstGeom>
          <a:noFill/>
          <a:ln>
            <a:noFill/>
          </a:ln>
        </p:spPr>
        <p:txBody>
          <a:bodyPr lIns="0" tIns="0" rIns="0" bIns="0" anchor="b"/>
          <a:lstStyle/>
          <a:p>
            <a:pPr>
              <a:lnSpc>
                <a:spcPct val="100000"/>
              </a:lnSpc>
            </a:pPr>
            <a:r>
              <a:rPr lang="cs-CZ" sz="3200" dirty="0" err="1">
                <a:solidFill>
                  <a:srgbClr val="FFFFFF"/>
                </a:solidFill>
                <a:latin typeface="Tahoma"/>
              </a:rPr>
              <a:t>CaverDock</a:t>
            </a:r>
            <a:endParaRPr dirty="0"/>
          </a:p>
        </p:txBody>
      </p:sp>
      <p:sp>
        <p:nvSpPr>
          <p:cNvPr id="14" name="CustomShape 3">
            <a:extLst>
              <a:ext uri="{FF2B5EF4-FFF2-40B4-BE49-F238E27FC236}">
                <a16:creationId xmlns:a16="http://schemas.microsoft.com/office/drawing/2014/main" id="{4742F8BE-9D7F-44F2-A471-016F8C9E6DA1}"/>
              </a:ext>
            </a:extLst>
          </p:cNvPr>
          <p:cNvSpPr/>
          <p:nvPr/>
        </p:nvSpPr>
        <p:spPr>
          <a:xfrm>
            <a:off x="8266492" y="6326966"/>
            <a:ext cx="877508" cy="531034"/>
          </a:xfrm>
          <a:prstGeom prst="rect">
            <a:avLst/>
          </a:prstGeom>
          <a:noFill/>
          <a:ln>
            <a:noFill/>
          </a:ln>
        </p:spPr>
        <p:txBody>
          <a:bodyPr lIns="0" tIns="0" rIns="0" bIns="0"/>
          <a:lstStyle/>
          <a:p>
            <a:pPr algn="ctr">
              <a:lnSpc>
                <a:spcPct val="150000"/>
              </a:lnSpc>
            </a:pPr>
            <a:r>
              <a:rPr lang="cs-CZ" sz="2400" dirty="0">
                <a:solidFill>
                  <a:schemeClr val="bg1"/>
                </a:solidFill>
                <a:latin typeface="Calibri"/>
              </a:rPr>
              <a:t>15</a:t>
            </a:r>
            <a:endParaRPr lang="en-US" sz="2400" dirty="0">
              <a:solidFill>
                <a:schemeClr val="bg1"/>
              </a:solidFill>
              <a:latin typeface="Calibri"/>
            </a:endParaRPr>
          </a:p>
        </p:txBody>
      </p:sp>
      <p:sp>
        <p:nvSpPr>
          <p:cNvPr id="16" name="Obdélník 10">
            <a:extLst>
              <a:ext uri="{FF2B5EF4-FFF2-40B4-BE49-F238E27FC236}">
                <a16:creationId xmlns:a16="http://schemas.microsoft.com/office/drawing/2014/main" id="{789CAEC5-85EA-40A2-AA58-A3EC27B11731}"/>
              </a:ext>
            </a:extLst>
          </p:cNvPr>
          <p:cNvSpPr/>
          <p:nvPr/>
        </p:nvSpPr>
        <p:spPr>
          <a:xfrm>
            <a:off x="0" y="6330387"/>
            <a:ext cx="9143999" cy="569387"/>
          </a:xfrm>
          <a:prstGeom prst="rect">
            <a:avLst/>
          </a:prstGeom>
        </p:spPr>
        <p:txBody>
          <a:bodyPr wrap="square">
            <a:spAutoFit/>
          </a:bodyPr>
          <a:lstStyle/>
          <a:p>
            <a:pPr algn="ctr">
              <a:spcBef>
                <a:spcPct val="0"/>
              </a:spcBef>
            </a:pPr>
            <a:r>
              <a:rPr lang="cs-CZ" altLang="cs-CZ" sz="1500" dirty="0" err="1">
                <a:solidFill>
                  <a:schemeClr val="bg1"/>
                </a:solidFill>
                <a:latin typeface="Tahoma" panose="020B0604030504040204" pitchFamily="34" charset="0"/>
                <a:ea typeface="Tahoma" panose="020B0604030504040204" pitchFamily="34" charset="0"/>
                <a:cs typeface="Tahoma" panose="020B0604030504040204" pitchFamily="34" charset="0"/>
              </a:rPr>
              <a:t>Filipovic</a:t>
            </a:r>
            <a:r>
              <a:rPr lang="en-US"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J. </a:t>
            </a:r>
            <a:r>
              <a:rPr lang="en-US" altLang="cs-CZ" sz="1500" i="1" dirty="0">
                <a:solidFill>
                  <a:schemeClr val="bg1"/>
                </a:solidFill>
                <a:latin typeface="Tahoma" panose="020B0604030504040204" pitchFamily="34" charset="0"/>
                <a:ea typeface="Tahoma" panose="020B0604030504040204" pitchFamily="34" charset="0"/>
                <a:cs typeface="Tahoma" panose="020B0604030504040204" pitchFamily="34" charset="0"/>
              </a:rPr>
              <a:t>et al</a:t>
            </a:r>
            <a:r>
              <a:rPr lang="en-US"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IEEE/ACM Trans. </a:t>
            </a:r>
            <a:r>
              <a:rPr lang="en-US" sz="1500" dirty="0" err="1">
                <a:solidFill>
                  <a:schemeClr val="bg1"/>
                </a:solidFill>
                <a:latin typeface="Tahoma" panose="020B0604030504040204" pitchFamily="34" charset="0"/>
                <a:ea typeface="Tahoma" panose="020B0604030504040204" pitchFamily="34" charset="0"/>
                <a:cs typeface="Tahoma" panose="020B0604030504040204" pitchFamily="34" charset="0"/>
              </a:rPr>
              <a:t>Comput</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 Biol. </a:t>
            </a:r>
            <a:r>
              <a:rPr lang="en-US" sz="1500" dirty="0" err="1">
                <a:solidFill>
                  <a:schemeClr val="bg1"/>
                </a:solidFill>
                <a:latin typeface="Tahoma" panose="020B0604030504040204" pitchFamily="34" charset="0"/>
                <a:ea typeface="Tahoma" panose="020B0604030504040204" pitchFamily="34" charset="0"/>
                <a:cs typeface="Tahoma" panose="020B0604030504040204" pitchFamily="34" charset="0"/>
              </a:rPr>
              <a:t>Bioinform</a:t>
            </a:r>
            <a:r>
              <a:rPr 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500" dirty="0" err="1">
                <a:solidFill>
                  <a:schemeClr val="bg1"/>
                </a:solidFill>
                <a:latin typeface="Tahoma" panose="020B0604030504040204" pitchFamily="34" charset="0"/>
                <a:ea typeface="Tahoma" panose="020B0604030504040204" pitchFamily="34" charset="0"/>
                <a:cs typeface="Tahoma" panose="020B0604030504040204" pitchFamily="34" charset="0"/>
              </a:rPr>
              <a:t>doi</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 10.1109/TCBB.2019.2907492</a:t>
            </a:r>
            <a:r>
              <a:rPr 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p>
          <a:p>
            <a:pPr algn="ctr">
              <a:spcBef>
                <a:spcPct val="0"/>
              </a:spcBef>
            </a:pPr>
            <a:r>
              <a:rPr lang="cs-CZ" altLang="cs-CZ" sz="1500" dirty="0" err="1">
                <a:solidFill>
                  <a:schemeClr val="bg1"/>
                </a:solidFill>
                <a:latin typeface="Tahoma" panose="020B0604030504040204" pitchFamily="34" charset="0"/>
                <a:ea typeface="Tahoma" panose="020B0604030504040204" pitchFamily="34" charset="0"/>
                <a:cs typeface="Tahoma" panose="020B0604030504040204" pitchFamily="34" charset="0"/>
              </a:rPr>
              <a:t>Vavra</a:t>
            </a:r>
            <a:r>
              <a:rPr lang="cs-CZ"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O. </a:t>
            </a:r>
            <a:r>
              <a:rPr lang="cs-CZ" altLang="cs-CZ" sz="1500" i="1" dirty="0">
                <a:solidFill>
                  <a:schemeClr val="bg1"/>
                </a:solidFill>
                <a:latin typeface="Tahoma" panose="020B0604030504040204" pitchFamily="34" charset="0"/>
                <a:ea typeface="Tahoma" panose="020B0604030504040204" pitchFamily="34" charset="0"/>
                <a:cs typeface="Tahoma" panose="020B0604030504040204" pitchFamily="34" charset="0"/>
              </a:rPr>
              <a:t>et al. </a:t>
            </a:r>
            <a:r>
              <a:rPr lang="cs-CZ" altLang="cs-CZ" sz="1500" dirty="0" err="1">
                <a:solidFill>
                  <a:schemeClr val="bg1"/>
                </a:solidFill>
                <a:latin typeface="Tahoma" panose="020B0604030504040204" pitchFamily="34" charset="0"/>
                <a:ea typeface="Tahoma" panose="020B0604030504040204" pitchFamily="34" charset="0"/>
                <a:cs typeface="Tahoma" panose="020B0604030504040204" pitchFamily="34" charset="0"/>
              </a:rPr>
              <a:t>Bioinformatics</a:t>
            </a:r>
            <a:r>
              <a:rPr lang="cs-CZ"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1-8: btz386</a:t>
            </a:r>
            <a:endParaRPr lang="en-US" altLang="cs-CZ" sz="15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95921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CustomShape 1"/>
          <p:cNvSpPr/>
          <p:nvPr/>
        </p:nvSpPr>
        <p:spPr>
          <a:xfrm>
            <a:off x="719280" y="179280"/>
            <a:ext cx="7592400" cy="538920"/>
          </a:xfrm>
          <a:prstGeom prst="rect">
            <a:avLst/>
          </a:prstGeom>
          <a:noFill/>
          <a:ln>
            <a:noFill/>
          </a:ln>
        </p:spPr>
        <p:txBody>
          <a:bodyPr lIns="0" tIns="0" rIns="0" bIns="0" anchor="b"/>
          <a:lstStyle/>
          <a:p>
            <a:pPr>
              <a:lnSpc>
                <a:spcPct val="100000"/>
              </a:lnSpc>
            </a:pPr>
            <a:r>
              <a:rPr lang="cs-CZ" sz="3200" dirty="0">
                <a:solidFill>
                  <a:srgbClr val="FFFFFF"/>
                </a:solidFill>
                <a:latin typeface="Tahoma"/>
              </a:rPr>
              <a:t>Enzymy</a:t>
            </a:r>
            <a:endParaRPr dirty="0"/>
          </a:p>
        </p:txBody>
      </p:sp>
      <p:sp>
        <p:nvSpPr>
          <p:cNvPr id="5" name="CustomShape 3"/>
          <p:cNvSpPr/>
          <p:nvPr/>
        </p:nvSpPr>
        <p:spPr>
          <a:xfrm>
            <a:off x="8266492" y="6326966"/>
            <a:ext cx="877508" cy="531034"/>
          </a:xfrm>
          <a:prstGeom prst="rect">
            <a:avLst/>
          </a:prstGeom>
          <a:noFill/>
          <a:ln>
            <a:noFill/>
          </a:ln>
        </p:spPr>
        <p:txBody>
          <a:bodyPr lIns="0" tIns="0" rIns="0" bIns="0"/>
          <a:lstStyle/>
          <a:p>
            <a:pPr algn="ctr">
              <a:lnSpc>
                <a:spcPct val="150000"/>
              </a:lnSpc>
            </a:pPr>
            <a:r>
              <a:rPr lang="en-US" sz="2400" dirty="0">
                <a:solidFill>
                  <a:schemeClr val="bg1"/>
                </a:solidFill>
                <a:latin typeface="Calibri"/>
              </a:rPr>
              <a:t>2</a:t>
            </a:r>
          </a:p>
        </p:txBody>
      </p:sp>
      <p:pic>
        <p:nvPicPr>
          <p:cNvPr id="12" name="Obrázek 10" descr="metabolic pathways.jpg">
            <a:extLst>
              <a:ext uri="{FF2B5EF4-FFF2-40B4-BE49-F238E27FC236}">
                <a16:creationId xmlns:a16="http://schemas.microsoft.com/office/drawing/2014/main" id="{DF604B64-F5C7-4CE7-87A2-B45B4EE3DD72}"/>
              </a:ext>
            </a:extLst>
          </p:cNvPr>
          <p:cNvPicPr>
            <a:picLocks noChangeAspect="1"/>
          </p:cNvPicPr>
          <p:nvPr/>
        </p:nvPicPr>
        <p:blipFill>
          <a:blip r:embed="rId2" cstate="print"/>
          <a:stretch>
            <a:fillRect/>
          </a:stretch>
        </p:blipFill>
        <p:spPr>
          <a:xfrm>
            <a:off x="1130021" y="1049281"/>
            <a:ext cx="5124224" cy="3843169"/>
          </a:xfrm>
          <a:prstGeom prst="rect">
            <a:avLst/>
          </a:prstGeom>
        </p:spPr>
      </p:pic>
      <p:pic>
        <p:nvPicPr>
          <p:cNvPr id="15" name="Picture 13" descr="4656">
            <a:extLst>
              <a:ext uri="{FF2B5EF4-FFF2-40B4-BE49-F238E27FC236}">
                <a16:creationId xmlns:a16="http://schemas.microsoft.com/office/drawing/2014/main" id="{348259FB-40CB-4894-842D-E9A7EC9E8F01}"/>
              </a:ext>
            </a:extLst>
          </p:cNvPr>
          <p:cNvPicPr>
            <a:picLocks noChangeAspect="1" noChangeArrowheads="1"/>
          </p:cNvPicPr>
          <p:nvPr/>
        </p:nvPicPr>
        <p:blipFill>
          <a:blip r:embed="rId3" cstate="print"/>
          <a:srcRect l="14173" r="15354"/>
          <a:stretch>
            <a:fillRect/>
          </a:stretch>
        </p:blipFill>
        <p:spPr bwMode="auto">
          <a:xfrm>
            <a:off x="7490715" y="5260549"/>
            <a:ext cx="812400" cy="922455"/>
          </a:xfrm>
          <a:prstGeom prst="rect">
            <a:avLst/>
          </a:prstGeom>
          <a:ln>
            <a:noFill/>
          </a:ln>
          <a:effectLst>
            <a:outerShdw blurRad="292100" dist="139700" dir="2700000" algn="tl" rotWithShape="0">
              <a:srgbClr val="333333">
                <a:alpha val="65000"/>
              </a:srgbClr>
            </a:outerShdw>
          </a:effectLst>
        </p:spPr>
      </p:pic>
      <p:pic>
        <p:nvPicPr>
          <p:cNvPr id="16" name="Obrázek 29" descr="Luberon-fleur-jaune.jpg">
            <a:extLst>
              <a:ext uri="{FF2B5EF4-FFF2-40B4-BE49-F238E27FC236}">
                <a16:creationId xmlns:a16="http://schemas.microsoft.com/office/drawing/2014/main" id="{1FC197B2-4C7D-4C84-A1DF-1031BF2FCDB8}"/>
              </a:ext>
            </a:extLst>
          </p:cNvPr>
          <p:cNvPicPr>
            <a:picLocks noChangeAspect="1"/>
          </p:cNvPicPr>
          <p:nvPr/>
        </p:nvPicPr>
        <p:blipFill>
          <a:blip r:embed="rId4" cstate="print"/>
          <a:srcRect l="2657" t="7087" r="22146" b="4252"/>
          <a:stretch>
            <a:fillRect/>
          </a:stretch>
        </p:blipFill>
        <p:spPr>
          <a:xfrm>
            <a:off x="2041029" y="5245265"/>
            <a:ext cx="1186728" cy="874513"/>
          </a:xfrm>
          <a:prstGeom prst="rect">
            <a:avLst/>
          </a:prstGeom>
          <a:ln>
            <a:noFill/>
          </a:ln>
          <a:effectLst>
            <a:outerShdw blurRad="292100" dist="139700" dir="2700000" algn="tl" rotWithShape="0">
              <a:srgbClr val="333333">
                <a:alpha val="65000"/>
              </a:srgbClr>
            </a:outerShdw>
          </a:effectLst>
        </p:spPr>
      </p:pic>
      <p:pic>
        <p:nvPicPr>
          <p:cNvPr id="17" name="Obrázek 15" descr="meduza.jpg">
            <a:extLst>
              <a:ext uri="{FF2B5EF4-FFF2-40B4-BE49-F238E27FC236}">
                <a16:creationId xmlns:a16="http://schemas.microsoft.com/office/drawing/2014/main" id="{71062624-14DF-48C7-BC2E-3A8CD87CFD55}"/>
              </a:ext>
            </a:extLst>
          </p:cNvPr>
          <p:cNvPicPr>
            <a:picLocks noChangeAspect="1"/>
          </p:cNvPicPr>
          <p:nvPr/>
        </p:nvPicPr>
        <p:blipFill>
          <a:blip r:embed="rId5" cstate="print"/>
          <a:stretch>
            <a:fillRect/>
          </a:stretch>
        </p:blipFill>
        <p:spPr>
          <a:xfrm>
            <a:off x="223853" y="5239824"/>
            <a:ext cx="1132017" cy="894293"/>
          </a:xfrm>
          <a:prstGeom prst="rect">
            <a:avLst/>
          </a:prstGeom>
          <a:ln>
            <a:noFill/>
          </a:ln>
          <a:effectLst>
            <a:outerShdw blurRad="292100" dist="139700" dir="2700000" algn="tl" rotWithShape="0">
              <a:srgbClr val="333333">
                <a:alpha val="65000"/>
              </a:srgbClr>
            </a:outerShdw>
          </a:effectLst>
        </p:spPr>
      </p:pic>
      <p:pic>
        <p:nvPicPr>
          <p:cNvPr id="19" name="Obrázek 20" descr="4777_21945_bakterie_fotolia.jpg">
            <a:extLst>
              <a:ext uri="{FF2B5EF4-FFF2-40B4-BE49-F238E27FC236}">
                <a16:creationId xmlns:a16="http://schemas.microsoft.com/office/drawing/2014/main" id="{A63B3687-4D31-450A-82EB-17D57EA00034}"/>
              </a:ext>
            </a:extLst>
          </p:cNvPr>
          <p:cNvPicPr>
            <a:picLocks noChangeAspect="1"/>
          </p:cNvPicPr>
          <p:nvPr/>
        </p:nvPicPr>
        <p:blipFill>
          <a:blip r:embed="rId6" cstate="print"/>
          <a:srcRect l="15377"/>
          <a:stretch>
            <a:fillRect/>
          </a:stretch>
        </p:blipFill>
        <p:spPr>
          <a:xfrm>
            <a:off x="3911248" y="5249166"/>
            <a:ext cx="1109628" cy="875209"/>
          </a:xfrm>
          <a:prstGeom prst="rect">
            <a:avLst/>
          </a:prstGeom>
          <a:ln>
            <a:noFill/>
          </a:ln>
          <a:effectLst>
            <a:outerShdw blurRad="292100" dist="139700" dir="2700000" algn="tl" rotWithShape="0">
              <a:srgbClr val="333333">
                <a:alpha val="65000"/>
              </a:srgbClr>
            </a:outerShdw>
          </a:effectLst>
        </p:spPr>
      </p:pic>
      <p:pic>
        <p:nvPicPr>
          <p:cNvPr id="20" name="Obrázek 21" descr="larva.jpg">
            <a:extLst>
              <a:ext uri="{FF2B5EF4-FFF2-40B4-BE49-F238E27FC236}">
                <a16:creationId xmlns:a16="http://schemas.microsoft.com/office/drawing/2014/main" id="{781398AA-8551-4D25-AE5F-B942DE69DEFE}"/>
              </a:ext>
            </a:extLst>
          </p:cNvPr>
          <p:cNvPicPr>
            <a:picLocks noChangeAspect="1"/>
          </p:cNvPicPr>
          <p:nvPr/>
        </p:nvPicPr>
        <p:blipFill>
          <a:blip r:embed="rId7" cstate="print"/>
          <a:srcRect b="4784"/>
          <a:stretch>
            <a:fillRect/>
          </a:stretch>
        </p:blipFill>
        <p:spPr>
          <a:xfrm>
            <a:off x="5702934" y="5256118"/>
            <a:ext cx="1102622" cy="908564"/>
          </a:xfrm>
          <a:prstGeom prst="rect">
            <a:avLst/>
          </a:prstGeom>
          <a:ln>
            <a:noFill/>
          </a:ln>
          <a:effectLst>
            <a:outerShdw blurRad="292100" dist="139700" dir="2700000" algn="tl" rotWithShape="0">
              <a:srgbClr val="333333">
                <a:alpha val="65000"/>
              </a:srgbClr>
            </a:outerShdw>
          </a:effectLst>
        </p:spPr>
      </p:pic>
      <p:pic>
        <p:nvPicPr>
          <p:cNvPr id="21" name="Obrázek 22" descr="ozsnowgum.jpg">
            <a:extLst>
              <a:ext uri="{FF2B5EF4-FFF2-40B4-BE49-F238E27FC236}">
                <a16:creationId xmlns:a16="http://schemas.microsoft.com/office/drawing/2014/main" id="{F6B6B990-F7F2-41B7-BAB2-B2800C17E2C5}"/>
              </a:ext>
            </a:extLst>
          </p:cNvPr>
          <p:cNvPicPr>
            <a:picLocks noChangeAspect="1"/>
          </p:cNvPicPr>
          <p:nvPr/>
        </p:nvPicPr>
        <p:blipFill>
          <a:blip r:embed="rId8" cstate="print"/>
          <a:stretch>
            <a:fillRect/>
          </a:stretch>
        </p:blipFill>
        <p:spPr>
          <a:xfrm>
            <a:off x="7314064" y="3844216"/>
            <a:ext cx="1112816" cy="901380"/>
          </a:xfrm>
          <a:prstGeom prst="rect">
            <a:avLst/>
          </a:prstGeom>
          <a:ln>
            <a:noFill/>
          </a:ln>
          <a:effectLst>
            <a:outerShdw blurRad="292100" dist="139700" dir="2700000" algn="tl" rotWithShape="0">
              <a:srgbClr val="333333">
                <a:alpha val="65000"/>
              </a:srgbClr>
            </a:outerShdw>
          </a:effectLst>
        </p:spPr>
      </p:pic>
      <p:pic>
        <p:nvPicPr>
          <p:cNvPr id="13" name="Picture 10" descr="two-fish">
            <a:extLst>
              <a:ext uri="{FF2B5EF4-FFF2-40B4-BE49-F238E27FC236}">
                <a16:creationId xmlns:a16="http://schemas.microsoft.com/office/drawing/2014/main" id="{FEC0C234-A1A1-4F39-923C-3A8610830AE2}"/>
              </a:ext>
            </a:extLst>
          </p:cNvPr>
          <p:cNvPicPr>
            <a:picLocks noChangeAspect="1" noChangeArrowheads="1"/>
          </p:cNvPicPr>
          <p:nvPr/>
        </p:nvPicPr>
        <p:blipFill>
          <a:blip r:embed="rId9" cstate="print"/>
          <a:srcRect/>
          <a:stretch>
            <a:fillRect/>
          </a:stretch>
        </p:blipFill>
        <p:spPr bwMode="auto">
          <a:xfrm>
            <a:off x="7338035" y="1312873"/>
            <a:ext cx="1038548" cy="749523"/>
          </a:xfrm>
          <a:prstGeom prst="rect">
            <a:avLst/>
          </a:prstGeom>
          <a:ln>
            <a:noFill/>
          </a:ln>
          <a:effectLst>
            <a:outerShdw blurRad="292100" dist="139700" dir="2700000" algn="tl" rotWithShape="0">
              <a:srgbClr val="333333">
                <a:alpha val="65000"/>
              </a:srgbClr>
            </a:outerShdw>
          </a:effectLst>
        </p:spPr>
      </p:pic>
      <p:pic>
        <p:nvPicPr>
          <p:cNvPr id="14" name="Obrázek 18" descr="ptak.jpg">
            <a:extLst>
              <a:ext uri="{FF2B5EF4-FFF2-40B4-BE49-F238E27FC236}">
                <a16:creationId xmlns:a16="http://schemas.microsoft.com/office/drawing/2014/main" id="{FB8E2490-26EA-424A-8E62-0E9410ECEE1A}"/>
              </a:ext>
            </a:extLst>
          </p:cNvPr>
          <p:cNvPicPr>
            <a:picLocks noChangeAspect="1"/>
          </p:cNvPicPr>
          <p:nvPr/>
        </p:nvPicPr>
        <p:blipFill>
          <a:blip r:embed="rId10" cstate="print"/>
          <a:srcRect l="8136" r="23668"/>
          <a:stretch>
            <a:fillRect/>
          </a:stretch>
        </p:blipFill>
        <p:spPr>
          <a:xfrm>
            <a:off x="7490715" y="2577349"/>
            <a:ext cx="759514" cy="7519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9400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a:extLst>
              <a:ext uri="{FF2B5EF4-FFF2-40B4-BE49-F238E27FC236}">
                <a16:creationId xmlns:a16="http://schemas.microsoft.com/office/drawing/2014/main" id="{25145DAC-6351-4A54-A2FD-B73FF9C933E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91237" y="1032011"/>
            <a:ext cx="1796587" cy="2105092"/>
          </a:xfrm>
        </p:spPr>
      </p:pic>
      <p:grpSp>
        <p:nvGrpSpPr>
          <p:cNvPr id="8" name="Skupina 7">
            <a:extLst>
              <a:ext uri="{FF2B5EF4-FFF2-40B4-BE49-F238E27FC236}">
                <a16:creationId xmlns:a16="http://schemas.microsoft.com/office/drawing/2014/main" id="{93ED8B1A-856F-402C-823E-93272BB43F4E}"/>
              </a:ext>
            </a:extLst>
          </p:cNvPr>
          <p:cNvGrpSpPr/>
          <p:nvPr/>
        </p:nvGrpSpPr>
        <p:grpSpPr>
          <a:xfrm>
            <a:off x="3779912" y="1475492"/>
            <a:ext cx="1584176" cy="792461"/>
            <a:chOff x="2627784" y="1556419"/>
            <a:chExt cx="1584176" cy="792461"/>
          </a:xfrm>
        </p:grpSpPr>
        <p:sp>
          <p:nvSpPr>
            <p:cNvPr id="6" name="Šipka: doprava 5">
              <a:extLst>
                <a:ext uri="{FF2B5EF4-FFF2-40B4-BE49-F238E27FC236}">
                  <a16:creationId xmlns:a16="http://schemas.microsoft.com/office/drawing/2014/main" id="{56CB4936-84E1-4BFF-BA06-ACF47489D314}"/>
                </a:ext>
              </a:extLst>
            </p:cNvPr>
            <p:cNvSpPr/>
            <p:nvPr/>
          </p:nvSpPr>
          <p:spPr>
            <a:xfrm>
              <a:off x="2627784" y="1916832"/>
              <a:ext cx="1584176" cy="432048"/>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ovéPole 6">
              <a:extLst>
                <a:ext uri="{FF2B5EF4-FFF2-40B4-BE49-F238E27FC236}">
                  <a16:creationId xmlns:a16="http://schemas.microsoft.com/office/drawing/2014/main" id="{7B56247F-CCE1-4B62-BC43-6B3EE0BEC702}"/>
                </a:ext>
              </a:extLst>
            </p:cNvPr>
            <p:cNvSpPr txBox="1"/>
            <p:nvPr/>
          </p:nvSpPr>
          <p:spPr>
            <a:xfrm>
              <a:off x="2879812" y="1556419"/>
              <a:ext cx="1035010" cy="369332"/>
            </a:xfrm>
            <a:prstGeom prst="rect">
              <a:avLst/>
            </a:prstGeom>
            <a:noFill/>
            <a:ln>
              <a:solidFill>
                <a:schemeClr val="bg1"/>
              </a:solidFill>
            </a:ln>
          </p:spPr>
          <p:txBody>
            <a:bodyPr wrap="square" rtlCol="0">
              <a:spAutoFit/>
            </a:bodyPr>
            <a:lstStyle/>
            <a:p>
              <a:r>
                <a:rPr lang="cs-CZ" sz="1800" dirty="0">
                  <a:latin typeface="Tahoma" panose="020B0604030504040204" pitchFamily="34" charset="0"/>
                  <a:ea typeface="Tahoma" panose="020B0604030504040204" pitchFamily="34" charset="0"/>
                  <a:cs typeface="Tahoma" panose="020B0604030504040204" pitchFamily="34" charset="0"/>
                </a:rPr>
                <a:t>CAVER</a:t>
              </a:r>
              <a:endParaRPr lang="cs-CZ" sz="1800" baseline="30000" dirty="0">
                <a:latin typeface="Tahoma" panose="020B0604030504040204" pitchFamily="34" charset="0"/>
                <a:ea typeface="Tahoma" panose="020B0604030504040204" pitchFamily="34" charset="0"/>
                <a:cs typeface="Tahoma" panose="020B0604030504040204" pitchFamily="34" charset="0"/>
              </a:endParaRPr>
            </a:p>
          </p:txBody>
        </p:sp>
      </p:grpSp>
      <p:pic>
        <p:nvPicPr>
          <p:cNvPr id="10" name="Obrázek 9">
            <a:extLst>
              <a:ext uri="{FF2B5EF4-FFF2-40B4-BE49-F238E27FC236}">
                <a16:creationId xmlns:a16="http://schemas.microsoft.com/office/drawing/2014/main" id="{DB7CB5CA-88DF-4B11-A619-2BCE96B036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3680" y="970439"/>
            <a:ext cx="1933235" cy="2318400"/>
          </a:xfrm>
          <a:prstGeom prst="rect">
            <a:avLst/>
          </a:prstGeom>
        </p:spPr>
      </p:pic>
      <p:pic>
        <p:nvPicPr>
          <p:cNvPr id="15" name="Obrázek 14">
            <a:extLst>
              <a:ext uri="{FF2B5EF4-FFF2-40B4-BE49-F238E27FC236}">
                <a16:creationId xmlns:a16="http://schemas.microsoft.com/office/drawing/2014/main" id="{90A674A2-AAC3-4624-93D3-37CC13F8B8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214" y="3340780"/>
            <a:ext cx="2884869" cy="1192684"/>
          </a:xfrm>
          <a:prstGeom prst="rect">
            <a:avLst/>
          </a:prstGeom>
        </p:spPr>
      </p:pic>
      <p:grpSp>
        <p:nvGrpSpPr>
          <p:cNvPr id="25" name="Skupina 24">
            <a:extLst>
              <a:ext uri="{FF2B5EF4-FFF2-40B4-BE49-F238E27FC236}">
                <a16:creationId xmlns:a16="http://schemas.microsoft.com/office/drawing/2014/main" id="{BE2A9FE6-894C-4B55-B27D-716F5D4A51A5}"/>
              </a:ext>
            </a:extLst>
          </p:cNvPr>
          <p:cNvGrpSpPr/>
          <p:nvPr/>
        </p:nvGrpSpPr>
        <p:grpSpPr>
          <a:xfrm>
            <a:off x="3757357" y="3114445"/>
            <a:ext cx="1584176" cy="832158"/>
            <a:chOff x="3491880" y="4109010"/>
            <a:chExt cx="1584176" cy="832158"/>
          </a:xfrm>
        </p:grpSpPr>
        <p:sp>
          <p:nvSpPr>
            <p:cNvPr id="21" name="TextovéPole 20">
              <a:extLst>
                <a:ext uri="{FF2B5EF4-FFF2-40B4-BE49-F238E27FC236}">
                  <a16:creationId xmlns:a16="http://schemas.microsoft.com/office/drawing/2014/main" id="{1C18E45C-8C76-4178-8D73-D242EBD4B46A}"/>
                </a:ext>
              </a:extLst>
            </p:cNvPr>
            <p:cNvSpPr txBox="1"/>
            <p:nvPr/>
          </p:nvSpPr>
          <p:spPr>
            <a:xfrm>
              <a:off x="3498126" y="4109010"/>
              <a:ext cx="1423406" cy="369332"/>
            </a:xfrm>
            <a:prstGeom prst="rect">
              <a:avLst/>
            </a:prstGeom>
            <a:noFill/>
            <a:ln>
              <a:solidFill>
                <a:schemeClr val="bg1"/>
              </a:solidFill>
            </a:ln>
          </p:spPr>
          <p:txBody>
            <a:bodyPr wrap="square" rtlCol="0">
              <a:spAutoFit/>
            </a:bodyPr>
            <a:lstStyle/>
            <a:p>
              <a:r>
                <a:rPr lang="cs-CZ" sz="1800" dirty="0">
                  <a:latin typeface="Tahoma" panose="020B0604030504040204" pitchFamily="34" charset="0"/>
                  <a:ea typeface="Tahoma" panose="020B0604030504040204" pitchFamily="34" charset="0"/>
                  <a:cs typeface="Tahoma" panose="020B0604030504040204" pitchFamily="34" charset="0"/>
                </a:rPr>
                <a:t>Diskretizace</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23" name="Šipka: doprava 22">
              <a:extLst>
                <a:ext uri="{FF2B5EF4-FFF2-40B4-BE49-F238E27FC236}">
                  <a16:creationId xmlns:a16="http://schemas.microsoft.com/office/drawing/2014/main" id="{55B34520-3D50-4A20-8F27-1C586E1E00B4}"/>
                </a:ext>
              </a:extLst>
            </p:cNvPr>
            <p:cNvSpPr/>
            <p:nvPr/>
          </p:nvSpPr>
          <p:spPr>
            <a:xfrm>
              <a:off x="3491880" y="4509120"/>
              <a:ext cx="1584176" cy="432048"/>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7" name="Obrázek 26">
            <a:extLst>
              <a:ext uri="{FF2B5EF4-FFF2-40B4-BE49-F238E27FC236}">
                <a16:creationId xmlns:a16="http://schemas.microsoft.com/office/drawing/2014/main" id="{A32EFDB9-F12E-4CF4-98A6-8E9E0175DF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2081" y="3345630"/>
            <a:ext cx="2599705" cy="1104464"/>
          </a:xfrm>
          <a:prstGeom prst="rect">
            <a:avLst/>
          </a:prstGeom>
        </p:spPr>
      </p:pic>
      <p:sp>
        <p:nvSpPr>
          <p:cNvPr id="26" name="Šipka: doprava 22">
            <a:extLst>
              <a:ext uri="{FF2B5EF4-FFF2-40B4-BE49-F238E27FC236}">
                <a16:creationId xmlns:a16="http://schemas.microsoft.com/office/drawing/2014/main" id="{946F69BA-CE6C-4508-99CD-A4BB39AC3BBA}"/>
              </a:ext>
            </a:extLst>
          </p:cNvPr>
          <p:cNvSpPr/>
          <p:nvPr/>
        </p:nvSpPr>
        <p:spPr>
          <a:xfrm>
            <a:off x="3779912" y="5198675"/>
            <a:ext cx="1584176" cy="432048"/>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33" name="Obrázek 26">
            <a:extLst>
              <a:ext uri="{FF2B5EF4-FFF2-40B4-BE49-F238E27FC236}">
                <a16:creationId xmlns:a16="http://schemas.microsoft.com/office/drawing/2014/main" id="{11BC52B8-D9B3-407C-9E07-83436081D3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65" y="4934280"/>
            <a:ext cx="2629832" cy="1117263"/>
          </a:xfrm>
          <a:prstGeom prst="rect">
            <a:avLst/>
          </a:prstGeom>
        </p:spPr>
      </p:pic>
      <p:pic>
        <p:nvPicPr>
          <p:cNvPr id="34" name="Obrázek 18">
            <a:extLst>
              <a:ext uri="{FF2B5EF4-FFF2-40B4-BE49-F238E27FC236}">
                <a16:creationId xmlns:a16="http://schemas.microsoft.com/office/drawing/2014/main" id="{2A194466-883B-4003-A663-655F596D1F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418857">
            <a:off x="2805562" y="4980616"/>
            <a:ext cx="958190" cy="664984"/>
          </a:xfrm>
          <a:prstGeom prst="rect">
            <a:avLst/>
          </a:prstGeom>
        </p:spPr>
      </p:pic>
      <p:sp>
        <p:nvSpPr>
          <p:cNvPr id="35" name="Plus Sign 34">
            <a:extLst>
              <a:ext uri="{FF2B5EF4-FFF2-40B4-BE49-F238E27FC236}">
                <a16:creationId xmlns:a16="http://schemas.microsoft.com/office/drawing/2014/main" id="{D4407A37-C7BF-4B8C-A9B7-E61EB4AB9891}"/>
              </a:ext>
            </a:extLst>
          </p:cNvPr>
          <p:cNvSpPr/>
          <p:nvPr/>
        </p:nvSpPr>
        <p:spPr>
          <a:xfrm>
            <a:off x="2687097" y="5233447"/>
            <a:ext cx="381543" cy="360040"/>
          </a:xfrm>
          <a:prstGeom prst="mathPlu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6" name="TextovéPole 20">
            <a:extLst>
              <a:ext uri="{FF2B5EF4-FFF2-40B4-BE49-F238E27FC236}">
                <a16:creationId xmlns:a16="http://schemas.microsoft.com/office/drawing/2014/main" id="{C2E1092C-6941-4871-92A5-CAFD3686CB2F}"/>
              </a:ext>
            </a:extLst>
          </p:cNvPr>
          <p:cNvSpPr txBox="1"/>
          <p:nvPr/>
        </p:nvSpPr>
        <p:spPr>
          <a:xfrm>
            <a:off x="3851920" y="4793096"/>
            <a:ext cx="1290531" cy="369332"/>
          </a:xfrm>
          <a:prstGeom prst="rect">
            <a:avLst/>
          </a:prstGeom>
          <a:noFill/>
          <a:ln>
            <a:solidFill>
              <a:schemeClr val="bg1"/>
            </a:solidFill>
          </a:ln>
        </p:spPr>
        <p:txBody>
          <a:bodyPr wrap="square" rtlCol="0">
            <a:spAutoFit/>
          </a:bodyPr>
          <a:lstStyle/>
          <a:p>
            <a:r>
              <a:rPr lang="cs-CZ" sz="1800" dirty="0" err="1">
                <a:latin typeface="Tahoma" panose="020B0604030504040204" pitchFamily="34" charset="0"/>
                <a:ea typeface="Tahoma" panose="020B0604030504040204" pitchFamily="34" charset="0"/>
                <a:cs typeface="Tahoma" panose="020B0604030504040204" pitchFamily="34" charset="0"/>
              </a:rPr>
              <a:t>CaverDock</a:t>
            </a:r>
            <a:endParaRPr lang="cs-CZ" sz="1600" dirty="0">
              <a:latin typeface="Tahoma" panose="020B0604030504040204" pitchFamily="34" charset="0"/>
              <a:ea typeface="Tahoma" panose="020B0604030504040204" pitchFamily="34" charset="0"/>
              <a:cs typeface="Tahoma" panose="020B0604030504040204" pitchFamily="34" charset="0"/>
            </a:endParaRPr>
          </a:p>
        </p:txBody>
      </p:sp>
      <p:sp>
        <p:nvSpPr>
          <p:cNvPr id="22" name="CustomShape 1">
            <a:extLst>
              <a:ext uri="{FF2B5EF4-FFF2-40B4-BE49-F238E27FC236}">
                <a16:creationId xmlns:a16="http://schemas.microsoft.com/office/drawing/2014/main" id="{3ECDE129-A7CA-4D42-9241-838AC331660F}"/>
              </a:ext>
            </a:extLst>
          </p:cNvPr>
          <p:cNvSpPr/>
          <p:nvPr/>
        </p:nvSpPr>
        <p:spPr>
          <a:xfrm>
            <a:off x="719280" y="179280"/>
            <a:ext cx="7592400" cy="538920"/>
          </a:xfrm>
          <a:prstGeom prst="rect">
            <a:avLst/>
          </a:prstGeom>
          <a:noFill/>
          <a:ln>
            <a:noFill/>
          </a:ln>
        </p:spPr>
        <p:txBody>
          <a:bodyPr lIns="0" tIns="0" rIns="0" bIns="0" anchor="b"/>
          <a:lstStyle/>
          <a:p>
            <a:pPr>
              <a:lnSpc>
                <a:spcPct val="100000"/>
              </a:lnSpc>
            </a:pPr>
            <a:r>
              <a:rPr lang="cs-CZ" sz="3200" dirty="0" err="1">
                <a:solidFill>
                  <a:srgbClr val="FFFFFF"/>
                </a:solidFill>
                <a:latin typeface="Tahoma"/>
              </a:rPr>
              <a:t>CaverDock</a:t>
            </a:r>
            <a:endParaRPr dirty="0"/>
          </a:p>
        </p:txBody>
      </p:sp>
      <p:pic>
        <p:nvPicPr>
          <p:cNvPr id="24" name="Zástupný symbol pro obsah 4">
            <a:extLst>
              <a:ext uri="{FF2B5EF4-FFF2-40B4-BE49-F238E27FC236}">
                <a16:creationId xmlns:a16="http://schemas.microsoft.com/office/drawing/2014/main" id="{45BA6CD9-52B1-4E3D-9EE4-019E00D6B2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63304" y="4951537"/>
            <a:ext cx="2819014" cy="1165458"/>
          </a:xfrm>
          <a:prstGeom prst="rect">
            <a:avLst/>
          </a:prstGeom>
        </p:spPr>
      </p:pic>
      <p:sp>
        <p:nvSpPr>
          <p:cNvPr id="41" name="Obdélník 40">
            <a:extLst>
              <a:ext uri="{FF2B5EF4-FFF2-40B4-BE49-F238E27FC236}">
                <a16:creationId xmlns:a16="http://schemas.microsoft.com/office/drawing/2014/main" id="{251CB78B-E3FB-4717-8B2C-419CCD48C8B1}"/>
              </a:ext>
            </a:extLst>
          </p:cNvPr>
          <p:cNvSpPr/>
          <p:nvPr/>
        </p:nvSpPr>
        <p:spPr>
          <a:xfrm>
            <a:off x="0" y="6330387"/>
            <a:ext cx="9143999" cy="584775"/>
          </a:xfrm>
          <a:prstGeom prst="rect">
            <a:avLst/>
          </a:prstGeom>
        </p:spPr>
        <p:txBody>
          <a:bodyPr wrap="square">
            <a:spAutoFit/>
          </a:bodyPr>
          <a:lstStyle/>
          <a:p>
            <a:pPr algn="ctr">
              <a:spcBef>
                <a:spcPct val="0"/>
              </a:spcBef>
            </a:pPr>
            <a:r>
              <a:rPr lang="cs-CZ" altLang="cs-CZ" sz="1600" dirty="0" err="1">
                <a:solidFill>
                  <a:schemeClr val="bg1"/>
                </a:solidFill>
                <a:latin typeface="Tahoma" panose="020B0604030504040204" pitchFamily="34" charset="0"/>
                <a:ea typeface="Tahoma" panose="020B0604030504040204" pitchFamily="34" charset="0"/>
                <a:cs typeface="Tahoma" panose="020B0604030504040204" pitchFamily="34" charset="0"/>
              </a:rPr>
              <a:t>Filipovic</a:t>
            </a:r>
            <a:r>
              <a:rPr lang="en-US" altLang="cs-CZ" sz="1600" dirty="0">
                <a:solidFill>
                  <a:schemeClr val="bg1"/>
                </a:solidFill>
                <a:latin typeface="Tahoma" panose="020B0604030504040204" pitchFamily="34" charset="0"/>
                <a:ea typeface="Tahoma" panose="020B0604030504040204" pitchFamily="34" charset="0"/>
                <a:cs typeface="Tahoma" panose="020B0604030504040204" pitchFamily="34" charset="0"/>
              </a:rPr>
              <a:t> J. </a:t>
            </a:r>
            <a:r>
              <a:rPr lang="en-US" altLang="cs-CZ" sz="1600" i="1" dirty="0">
                <a:solidFill>
                  <a:schemeClr val="bg1"/>
                </a:solidFill>
                <a:latin typeface="Tahoma" panose="020B0604030504040204" pitchFamily="34" charset="0"/>
                <a:ea typeface="Tahoma" panose="020B0604030504040204" pitchFamily="34" charset="0"/>
                <a:cs typeface="Tahoma" panose="020B0604030504040204" pitchFamily="34" charset="0"/>
              </a:rPr>
              <a:t>et al</a:t>
            </a:r>
            <a:r>
              <a:rPr lang="en-US" altLang="cs-CZ" sz="1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IEEE/ACM Trans. </a:t>
            </a:r>
            <a:r>
              <a:rPr lang="en-US" sz="1600" dirty="0" err="1">
                <a:solidFill>
                  <a:schemeClr val="bg1"/>
                </a:solidFill>
                <a:latin typeface="Tahoma" panose="020B0604030504040204" pitchFamily="34" charset="0"/>
                <a:ea typeface="Tahoma" panose="020B0604030504040204" pitchFamily="34" charset="0"/>
                <a:cs typeface="Tahoma" panose="020B0604030504040204" pitchFamily="34" charset="0"/>
              </a:rPr>
              <a:t>Comput</a:t>
            </a:r>
            <a:r>
              <a:rPr 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 Biol. </a:t>
            </a:r>
            <a:r>
              <a:rPr lang="en-US" sz="1600" dirty="0" err="1">
                <a:solidFill>
                  <a:schemeClr val="bg1"/>
                </a:solidFill>
                <a:latin typeface="Tahoma" panose="020B0604030504040204" pitchFamily="34" charset="0"/>
                <a:ea typeface="Tahoma" panose="020B0604030504040204" pitchFamily="34" charset="0"/>
                <a:cs typeface="Tahoma" panose="020B0604030504040204" pitchFamily="34" charset="0"/>
              </a:rPr>
              <a:t>Bioinform</a:t>
            </a:r>
            <a:r>
              <a:rPr lang="cs-CZ" sz="1600" dirty="0">
                <a:solidFill>
                  <a:schemeClr val="bg1"/>
                </a:solidFill>
                <a:latin typeface="Tahoma" panose="020B0604030504040204" pitchFamily="34" charset="0"/>
                <a:ea typeface="Tahoma" panose="020B0604030504040204" pitchFamily="34" charset="0"/>
                <a:cs typeface="Tahoma" panose="020B0604030504040204" pitchFamily="34" charset="0"/>
              </a:rPr>
              <a:t>. (early </a:t>
            </a:r>
            <a:r>
              <a:rPr lang="cs-CZ" sz="1600" dirty="0" err="1">
                <a:solidFill>
                  <a:schemeClr val="bg1"/>
                </a:solidFill>
                <a:latin typeface="Tahoma" panose="020B0604030504040204" pitchFamily="34" charset="0"/>
                <a:ea typeface="Tahoma" panose="020B0604030504040204" pitchFamily="34" charset="0"/>
                <a:cs typeface="Tahoma" panose="020B0604030504040204" pitchFamily="34" charset="0"/>
              </a:rPr>
              <a:t>access</a:t>
            </a:r>
            <a:r>
              <a:rPr lang="cs-CZ" sz="1600" dirty="0">
                <a:solidFill>
                  <a:schemeClr val="bg1"/>
                </a:solidFill>
                <a:latin typeface="Tahoma" panose="020B0604030504040204" pitchFamily="34" charset="0"/>
                <a:ea typeface="Tahoma" panose="020B0604030504040204" pitchFamily="34" charset="0"/>
                <a:cs typeface="Tahoma" panose="020B0604030504040204" pitchFamily="34" charset="0"/>
              </a:rPr>
              <a:t>)</a:t>
            </a:r>
          </a:p>
          <a:p>
            <a:pPr algn="ctr">
              <a:spcBef>
                <a:spcPct val="0"/>
              </a:spcBef>
            </a:pPr>
            <a:r>
              <a:rPr lang="cs-CZ" altLang="cs-CZ" sz="1600" dirty="0" err="1">
                <a:solidFill>
                  <a:schemeClr val="bg1"/>
                </a:solidFill>
                <a:latin typeface="Tahoma" panose="020B0604030504040204" pitchFamily="34" charset="0"/>
                <a:ea typeface="Tahoma" panose="020B0604030504040204" pitchFamily="34" charset="0"/>
                <a:cs typeface="Tahoma" panose="020B0604030504040204" pitchFamily="34" charset="0"/>
              </a:rPr>
              <a:t>Vavra</a:t>
            </a:r>
            <a:r>
              <a:rPr lang="cs-CZ" altLang="cs-CZ" sz="1600" dirty="0">
                <a:solidFill>
                  <a:schemeClr val="bg1"/>
                </a:solidFill>
                <a:latin typeface="Tahoma" panose="020B0604030504040204" pitchFamily="34" charset="0"/>
                <a:ea typeface="Tahoma" panose="020B0604030504040204" pitchFamily="34" charset="0"/>
                <a:cs typeface="Tahoma" panose="020B0604030504040204" pitchFamily="34" charset="0"/>
              </a:rPr>
              <a:t> O. </a:t>
            </a:r>
            <a:r>
              <a:rPr lang="cs-CZ" altLang="cs-CZ" sz="1600" i="1" dirty="0">
                <a:solidFill>
                  <a:schemeClr val="bg1"/>
                </a:solidFill>
                <a:latin typeface="Tahoma" panose="020B0604030504040204" pitchFamily="34" charset="0"/>
                <a:ea typeface="Tahoma" panose="020B0604030504040204" pitchFamily="34" charset="0"/>
                <a:cs typeface="Tahoma" panose="020B0604030504040204" pitchFamily="34" charset="0"/>
              </a:rPr>
              <a:t>et al. </a:t>
            </a:r>
            <a:r>
              <a:rPr lang="cs-CZ" altLang="cs-CZ" sz="1600" dirty="0" err="1">
                <a:solidFill>
                  <a:schemeClr val="bg1"/>
                </a:solidFill>
                <a:latin typeface="Tahoma" panose="020B0604030504040204" pitchFamily="34" charset="0"/>
                <a:ea typeface="Tahoma" panose="020B0604030504040204" pitchFamily="34" charset="0"/>
                <a:cs typeface="Tahoma" panose="020B0604030504040204" pitchFamily="34" charset="0"/>
              </a:rPr>
              <a:t>Bioinformatics</a:t>
            </a:r>
            <a:r>
              <a:rPr lang="cs-CZ" altLang="cs-CZ" sz="1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1-8: btz386</a:t>
            </a:r>
            <a:endParaRPr lang="en-US" altLang="cs-CZ" sz="1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0" name="CustomShape 3">
            <a:extLst>
              <a:ext uri="{FF2B5EF4-FFF2-40B4-BE49-F238E27FC236}">
                <a16:creationId xmlns:a16="http://schemas.microsoft.com/office/drawing/2014/main" id="{5600189F-D72E-4AEF-A5E9-8D07D40E5D3E}"/>
              </a:ext>
            </a:extLst>
          </p:cNvPr>
          <p:cNvSpPr/>
          <p:nvPr/>
        </p:nvSpPr>
        <p:spPr>
          <a:xfrm>
            <a:off x="8266492" y="6326966"/>
            <a:ext cx="877508" cy="531034"/>
          </a:xfrm>
          <a:prstGeom prst="rect">
            <a:avLst/>
          </a:prstGeom>
          <a:noFill/>
          <a:ln>
            <a:noFill/>
          </a:ln>
        </p:spPr>
        <p:txBody>
          <a:bodyPr lIns="0" tIns="0" rIns="0" bIns="0"/>
          <a:lstStyle/>
          <a:p>
            <a:pPr algn="ctr">
              <a:lnSpc>
                <a:spcPct val="150000"/>
              </a:lnSpc>
            </a:pPr>
            <a:r>
              <a:rPr lang="cs-CZ" sz="2400" dirty="0">
                <a:solidFill>
                  <a:schemeClr val="bg1"/>
                </a:solidFill>
                <a:latin typeface="Calibri"/>
              </a:rPr>
              <a:t>15</a:t>
            </a:r>
            <a:endParaRPr lang="en-US" sz="2400" dirty="0">
              <a:solidFill>
                <a:schemeClr val="bg1"/>
              </a:solidFill>
              <a:latin typeface="Calibri"/>
            </a:endParaRPr>
          </a:p>
        </p:txBody>
      </p:sp>
    </p:spTree>
    <p:extLst>
      <p:ext uri="{BB962C8B-B14F-4D97-AF65-F5344CB8AC3E}">
        <p14:creationId xmlns:p14="http://schemas.microsoft.com/office/powerpoint/2010/main" val="29195591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a:extLst>
              <a:ext uri="{FF2B5EF4-FFF2-40B4-BE49-F238E27FC236}">
                <a16:creationId xmlns:a16="http://schemas.microsoft.com/office/drawing/2014/main" id="{25145DAC-6351-4A54-A2FD-B73FF9C933E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91237" y="1032011"/>
            <a:ext cx="1796587" cy="2105092"/>
          </a:xfrm>
        </p:spPr>
      </p:pic>
      <p:grpSp>
        <p:nvGrpSpPr>
          <p:cNvPr id="8" name="Skupina 7">
            <a:extLst>
              <a:ext uri="{FF2B5EF4-FFF2-40B4-BE49-F238E27FC236}">
                <a16:creationId xmlns:a16="http://schemas.microsoft.com/office/drawing/2014/main" id="{93ED8B1A-856F-402C-823E-93272BB43F4E}"/>
              </a:ext>
            </a:extLst>
          </p:cNvPr>
          <p:cNvGrpSpPr/>
          <p:nvPr/>
        </p:nvGrpSpPr>
        <p:grpSpPr>
          <a:xfrm>
            <a:off x="3779912" y="1475492"/>
            <a:ext cx="1584176" cy="792461"/>
            <a:chOff x="2627784" y="1556419"/>
            <a:chExt cx="1584176" cy="792461"/>
          </a:xfrm>
        </p:grpSpPr>
        <p:sp>
          <p:nvSpPr>
            <p:cNvPr id="6" name="Šipka: doprava 5">
              <a:extLst>
                <a:ext uri="{FF2B5EF4-FFF2-40B4-BE49-F238E27FC236}">
                  <a16:creationId xmlns:a16="http://schemas.microsoft.com/office/drawing/2014/main" id="{56CB4936-84E1-4BFF-BA06-ACF47489D314}"/>
                </a:ext>
              </a:extLst>
            </p:cNvPr>
            <p:cNvSpPr/>
            <p:nvPr/>
          </p:nvSpPr>
          <p:spPr>
            <a:xfrm>
              <a:off x="2627784" y="1916832"/>
              <a:ext cx="1584176" cy="432048"/>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ovéPole 6">
              <a:extLst>
                <a:ext uri="{FF2B5EF4-FFF2-40B4-BE49-F238E27FC236}">
                  <a16:creationId xmlns:a16="http://schemas.microsoft.com/office/drawing/2014/main" id="{7B56247F-CCE1-4B62-BC43-6B3EE0BEC702}"/>
                </a:ext>
              </a:extLst>
            </p:cNvPr>
            <p:cNvSpPr txBox="1"/>
            <p:nvPr/>
          </p:nvSpPr>
          <p:spPr>
            <a:xfrm>
              <a:off x="2879812" y="1556419"/>
              <a:ext cx="1035010" cy="369332"/>
            </a:xfrm>
            <a:prstGeom prst="rect">
              <a:avLst/>
            </a:prstGeom>
            <a:noFill/>
            <a:ln>
              <a:solidFill>
                <a:schemeClr val="bg1"/>
              </a:solidFill>
            </a:ln>
          </p:spPr>
          <p:txBody>
            <a:bodyPr wrap="square" rtlCol="0">
              <a:spAutoFit/>
            </a:bodyPr>
            <a:lstStyle/>
            <a:p>
              <a:r>
                <a:rPr lang="cs-CZ" sz="1800" dirty="0">
                  <a:latin typeface="Tahoma" panose="020B0604030504040204" pitchFamily="34" charset="0"/>
                  <a:ea typeface="Tahoma" panose="020B0604030504040204" pitchFamily="34" charset="0"/>
                  <a:cs typeface="Tahoma" panose="020B0604030504040204" pitchFamily="34" charset="0"/>
                </a:rPr>
                <a:t>CAVER</a:t>
              </a:r>
              <a:endParaRPr lang="cs-CZ" sz="1800" baseline="30000" dirty="0">
                <a:latin typeface="Tahoma" panose="020B0604030504040204" pitchFamily="34" charset="0"/>
                <a:ea typeface="Tahoma" panose="020B0604030504040204" pitchFamily="34" charset="0"/>
                <a:cs typeface="Tahoma" panose="020B0604030504040204" pitchFamily="34" charset="0"/>
              </a:endParaRPr>
            </a:p>
          </p:txBody>
        </p:sp>
      </p:grpSp>
      <p:pic>
        <p:nvPicPr>
          <p:cNvPr id="10" name="Obrázek 9">
            <a:extLst>
              <a:ext uri="{FF2B5EF4-FFF2-40B4-BE49-F238E27FC236}">
                <a16:creationId xmlns:a16="http://schemas.microsoft.com/office/drawing/2014/main" id="{DB7CB5CA-88DF-4B11-A619-2BCE96B036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3680" y="970439"/>
            <a:ext cx="1933235" cy="2318400"/>
          </a:xfrm>
          <a:prstGeom prst="rect">
            <a:avLst/>
          </a:prstGeom>
        </p:spPr>
      </p:pic>
      <p:pic>
        <p:nvPicPr>
          <p:cNvPr id="15" name="Obrázek 14">
            <a:extLst>
              <a:ext uri="{FF2B5EF4-FFF2-40B4-BE49-F238E27FC236}">
                <a16:creationId xmlns:a16="http://schemas.microsoft.com/office/drawing/2014/main" id="{90A674A2-AAC3-4624-93D3-37CC13F8B8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214" y="3340780"/>
            <a:ext cx="2884869" cy="1192684"/>
          </a:xfrm>
          <a:prstGeom prst="rect">
            <a:avLst/>
          </a:prstGeom>
        </p:spPr>
      </p:pic>
      <p:grpSp>
        <p:nvGrpSpPr>
          <p:cNvPr id="25" name="Skupina 24">
            <a:extLst>
              <a:ext uri="{FF2B5EF4-FFF2-40B4-BE49-F238E27FC236}">
                <a16:creationId xmlns:a16="http://schemas.microsoft.com/office/drawing/2014/main" id="{BE2A9FE6-894C-4B55-B27D-716F5D4A51A5}"/>
              </a:ext>
            </a:extLst>
          </p:cNvPr>
          <p:cNvGrpSpPr/>
          <p:nvPr/>
        </p:nvGrpSpPr>
        <p:grpSpPr>
          <a:xfrm>
            <a:off x="3757357" y="3114445"/>
            <a:ext cx="1584176" cy="832158"/>
            <a:chOff x="3491880" y="4109010"/>
            <a:chExt cx="1584176" cy="832158"/>
          </a:xfrm>
        </p:grpSpPr>
        <p:sp>
          <p:nvSpPr>
            <p:cNvPr id="21" name="TextovéPole 20">
              <a:extLst>
                <a:ext uri="{FF2B5EF4-FFF2-40B4-BE49-F238E27FC236}">
                  <a16:creationId xmlns:a16="http://schemas.microsoft.com/office/drawing/2014/main" id="{1C18E45C-8C76-4178-8D73-D242EBD4B46A}"/>
                </a:ext>
              </a:extLst>
            </p:cNvPr>
            <p:cNvSpPr txBox="1"/>
            <p:nvPr/>
          </p:nvSpPr>
          <p:spPr>
            <a:xfrm>
              <a:off x="3498126" y="4109010"/>
              <a:ext cx="1423406" cy="369332"/>
            </a:xfrm>
            <a:prstGeom prst="rect">
              <a:avLst/>
            </a:prstGeom>
            <a:noFill/>
            <a:ln>
              <a:solidFill>
                <a:schemeClr val="bg1"/>
              </a:solidFill>
            </a:ln>
          </p:spPr>
          <p:txBody>
            <a:bodyPr wrap="square" rtlCol="0">
              <a:spAutoFit/>
            </a:bodyPr>
            <a:lstStyle/>
            <a:p>
              <a:r>
                <a:rPr lang="cs-CZ" sz="1800" dirty="0">
                  <a:latin typeface="Tahoma" panose="020B0604030504040204" pitchFamily="34" charset="0"/>
                  <a:ea typeface="Tahoma" panose="020B0604030504040204" pitchFamily="34" charset="0"/>
                  <a:cs typeface="Tahoma" panose="020B0604030504040204" pitchFamily="34" charset="0"/>
                </a:rPr>
                <a:t>Diskretizace</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23" name="Šipka: doprava 22">
              <a:extLst>
                <a:ext uri="{FF2B5EF4-FFF2-40B4-BE49-F238E27FC236}">
                  <a16:creationId xmlns:a16="http://schemas.microsoft.com/office/drawing/2014/main" id="{55B34520-3D50-4A20-8F27-1C586E1E00B4}"/>
                </a:ext>
              </a:extLst>
            </p:cNvPr>
            <p:cNvSpPr/>
            <p:nvPr/>
          </p:nvSpPr>
          <p:spPr>
            <a:xfrm>
              <a:off x="3491880" y="4509120"/>
              <a:ext cx="1584176" cy="432048"/>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7" name="Obrázek 26">
            <a:extLst>
              <a:ext uri="{FF2B5EF4-FFF2-40B4-BE49-F238E27FC236}">
                <a16:creationId xmlns:a16="http://schemas.microsoft.com/office/drawing/2014/main" id="{A32EFDB9-F12E-4CF4-98A6-8E9E0175DF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2081" y="3345630"/>
            <a:ext cx="2599705" cy="1104464"/>
          </a:xfrm>
          <a:prstGeom prst="rect">
            <a:avLst/>
          </a:prstGeom>
        </p:spPr>
      </p:pic>
      <p:sp>
        <p:nvSpPr>
          <p:cNvPr id="26" name="Šipka: doprava 22">
            <a:extLst>
              <a:ext uri="{FF2B5EF4-FFF2-40B4-BE49-F238E27FC236}">
                <a16:creationId xmlns:a16="http://schemas.microsoft.com/office/drawing/2014/main" id="{946F69BA-CE6C-4508-99CD-A4BB39AC3BBA}"/>
              </a:ext>
            </a:extLst>
          </p:cNvPr>
          <p:cNvSpPr/>
          <p:nvPr/>
        </p:nvSpPr>
        <p:spPr>
          <a:xfrm>
            <a:off x="3779912" y="5198675"/>
            <a:ext cx="1584176" cy="432048"/>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33" name="Obrázek 26">
            <a:extLst>
              <a:ext uri="{FF2B5EF4-FFF2-40B4-BE49-F238E27FC236}">
                <a16:creationId xmlns:a16="http://schemas.microsoft.com/office/drawing/2014/main" id="{11BC52B8-D9B3-407C-9E07-83436081D3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65" y="4934280"/>
            <a:ext cx="2629832" cy="1117263"/>
          </a:xfrm>
          <a:prstGeom prst="rect">
            <a:avLst/>
          </a:prstGeom>
        </p:spPr>
      </p:pic>
      <p:pic>
        <p:nvPicPr>
          <p:cNvPr id="34" name="Obrázek 18">
            <a:extLst>
              <a:ext uri="{FF2B5EF4-FFF2-40B4-BE49-F238E27FC236}">
                <a16:creationId xmlns:a16="http://schemas.microsoft.com/office/drawing/2014/main" id="{2A194466-883B-4003-A663-655F596D1F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418857">
            <a:off x="2805562" y="4980616"/>
            <a:ext cx="958190" cy="664984"/>
          </a:xfrm>
          <a:prstGeom prst="rect">
            <a:avLst/>
          </a:prstGeom>
        </p:spPr>
      </p:pic>
      <p:sp>
        <p:nvSpPr>
          <p:cNvPr id="35" name="Plus Sign 34">
            <a:extLst>
              <a:ext uri="{FF2B5EF4-FFF2-40B4-BE49-F238E27FC236}">
                <a16:creationId xmlns:a16="http://schemas.microsoft.com/office/drawing/2014/main" id="{D4407A37-C7BF-4B8C-A9B7-E61EB4AB9891}"/>
              </a:ext>
            </a:extLst>
          </p:cNvPr>
          <p:cNvSpPr/>
          <p:nvPr/>
        </p:nvSpPr>
        <p:spPr>
          <a:xfrm>
            <a:off x="2687097" y="5233447"/>
            <a:ext cx="381543" cy="360040"/>
          </a:xfrm>
          <a:prstGeom prst="mathPlu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6" name="TextovéPole 20">
            <a:extLst>
              <a:ext uri="{FF2B5EF4-FFF2-40B4-BE49-F238E27FC236}">
                <a16:creationId xmlns:a16="http://schemas.microsoft.com/office/drawing/2014/main" id="{C2E1092C-6941-4871-92A5-CAFD3686CB2F}"/>
              </a:ext>
            </a:extLst>
          </p:cNvPr>
          <p:cNvSpPr txBox="1"/>
          <p:nvPr/>
        </p:nvSpPr>
        <p:spPr>
          <a:xfrm>
            <a:off x="3851920" y="4793096"/>
            <a:ext cx="1290531" cy="369332"/>
          </a:xfrm>
          <a:prstGeom prst="rect">
            <a:avLst/>
          </a:prstGeom>
          <a:noFill/>
          <a:ln>
            <a:solidFill>
              <a:schemeClr val="bg1"/>
            </a:solidFill>
          </a:ln>
        </p:spPr>
        <p:txBody>
          <a:bodyPr wrap="square" rtlCol="0">
            <a:spAutoFit/>
          </a:bodyPr>
          <a:lstStyle/>
          <a:p>
            <a:r>
              <a:rPr lang="cs-CZ" sz="1800" dirty="0" err="1">
                <a:latin typeface="Tahoma" panose="020B0604030504040204" pitchFamily="34" charset="0"/>
                <a:ea typeface="Tahoma" panose="020B0604030504040204" pitchFamily="34" charset="0"/>
                <a:cs typeface="Tahoma" panose="020B0604030504040204" pitchFamily="34" charset="0"/>
              </a:rPr>
              <a:t>CaverDock</a:t>
            </a:r>
            <a:endParaRPr lang="cs-CZ" sz="1600" dirty="0">
              <a:latin typeface="Tahoma" panose="020B0604030504040204" pitchFamily="34" charset="0"/>
              <a:ea typeface="Tahoma" panose="020B0604030504040204" pitchFamily="34" charset="0"/>
              <a:cs typeface="Tahoma" panose="020B0604030504040204" pitchFamily="34" charset="0"/>
            </a:endParaRPr>
          </a:p>
        </p:txBody>
      </p:sp>
      <p:sp>
        <p:nvSpPr>
          <p:cNvPr id="22" name="CustomShape 1">
            <a:extLst>
              <a:ext uri="{FF2B5EF4-FFF2-40B4-BE49-F238E27FC236}">
                <a16:creationId xmlns:a16="http://schemas.microsoft.com/office/drawing/2014/main" id="{3ECDE129-A7CA-4D42-9241-838AC331660F}"/>
              </a:ext>
            </a:extLst>
          </p:cNvPr>
          <p:cNvSpPr/>
          <p:nvPr/>
        </p:nvSpPr>
        <p:spPr>
          <a:xfrm>
            <a:off x="719280" y="179280"/>
            <a:ext cx="7592400" cy="538920"/>
          </a:xfrm>
          <a:prstGeom prst="rect">
            <a:avLst/>
          </a:prstGeom>
          <a:noFill/>
          <a:ln>
            <a:noFill/>
          </a:ln>
        </p:spPr>
        <p:txBody>
          <a:bodyPr lIns="0" tIns="0" rIns="0" bIns="0" anchor="b"/>
          <a:lstStyle/>
          <a:p>
            <a:pPr>
              <a:lnSpc>
                <a:spcPct val="100000"/>
              </a:lnSpc>
            </a:pPr>
            <a:r>
              <a:rPr lang="cs-CZ" sz="3200" dirty="0" err="1">
                <a:solidFill>
                  <a:srgbClr val="FFFFFF"/>
                </a:solidFill>
                <a:latin typeface="Tahoma"/>
              </a:rPr>
              <a:t>CaverDock</a:t>
            </a:r>
            <a:endParaRPr dirty="0"/>
          </a:p>
        </p:txBody>
      </p:sp>
      <p:pic>
        <p:nvPicPr>
          <p:cNvPr id="24" name="Zástupný symbol pro obsah 4">
            <a:extLst>
              <a:ext uri="{FF2B5EF4-FFF2-40B4-BE49-F238E27FC236}">
                <a16:creationId xmlns:a16="http://schemas.microsoft.com/office/drawing/2014/main" id="{45BA6CD9-52B1-4E3D-9EE4-019E00D6B2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63304" y="4951537"/>
            <a:ext cx="2819014" cy="1165458"/>
          </a:xfrm>
          <a:prstGeom prst="rect">
            <a:avLst/>
          </a:prstGeom>
        </p:spPr>
      </p:pic>
      <p:pic>
        <p:nvPicPr>
          <p:cNvPr id="28" name="Obrázek 27">
            <a:extLst>
              <a:ext uri="{FF2B5EF4-FFF2-40B4-BE49-F238E27FC236}">
                <a16:creationId xmlns:a16="http://schemas.microsoft.com/office/drawing/2014/main" id="{9D8178DF-A630-43CC-B98C-68D6626755E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505947">
            <a:off x="5992141" y="5097152"/>
            <a:ext cx="843843" cy="585627"/>
          </a:xfrm>
          <a:prstGeom prst="rect">
            <a:avLst/>
          </a:prstGeom>
        </p:spPr>
      </p:pic>
      <p:sp>
        <p:nvSpPr>
          <p:cNvPr id="29" name="CustomShape 3">
            <a:extLst>
              <a:ext uri="{FF2B5EF4-FFF2-40B4-BE49-F238E27FC236}">
                <a16:creationId xmlns:a16="http://schemas.microsoft.com/office/drawing/2014/main" id="{6A76D13C-9659-4A30-B2CA-A52E893BDBEA}"/>
              </a:ext>
            </a:extLst>
          </p:cNvPr>
          <p:cNvSpPr/>
          <p:nvPr/>
        </p:nvSpPr>
        <p:spPr>
          <a:xfrm>
            <a:off x="8266492" y="6326966"/>
            <a:ext cx="877508" cy="531034"/>
          </a:xfrm>
          <a:prstGeom prst="rect">
            <a:avLst/>
          </a:prstGeom>
          <a:noFill/>
          <a:ln>
            <a:noFill/>
          </a:ln>
        </p:spPr>
        <p:txBody>
          <a:bodyPr lIns="0" tIns="0" rIns="0" bIns="0"/>
          <a:lstStyle/>
          <a:p>
            <a:pPr algn="ctr">
              <a:lnSpc>
                <a:spcPct val="150000"/>
              </a:lnSpc>
            </a:pPr>
            <a:r>
              <a:rPr lang="cs-CZ" sz="2400" dirty="0">
                <a:solidFill>
                  <a:schemeClr val="bg1"/>
                </a:solidFill>
                <a:latin typeface="Calibri"/>
              </a:rPr>
              <a:t>15</a:t>
            </a:r>
            <a:endParaRPr lang="en-US" sz="2400" dirty="0">
              <a:solidFill>
                <a:schemeClr val="bg1"/>
              </a:solidFill>
              <a:latin typeface="Calibri"/>
            </a:endParaRPr>
          </a:p>
        </p:txBody>
      </p:sp>
      <p:sp>
        <p:nvSpPr>
          <p:cNvPr id="30" name="Obdélník 10">
            <a:extLst>
              <a:ext uri="{FF2B5EF4-FFF2-40B4-BE49-F238E27FC236}">
                <a16:creationId xmlns:a16="http://schemas.microsoft.com/office/drawing/2014/main" id="{EAF7A255-91D7-4DBE-8DAA-56589A910EAA}"/>
              </a:ext>
            </a:extLst>
          </p:cNvPr>
          <p:cNvSpPr/>
          <p:nvPr/>
        </p:nvSpPr>
        <p:spPr>
          <a:xfrm>
            <a:off x="0" y="6330387"/>
            <a:ext cx="9143999" cy="569387"/>
          </a:xfrm>
          <a:prstGeom prst="rect">
            <a:avLst/>
          </a:prstGeom>
        </p:spPr>
        <p:txBody>
          <a:bodyPr wrap="square">
            <a:spAutoFit/>
          </a:bodyPr>
          <a:lstStyle/>
          <a:p>
            <a:pPr algn="ctr">
              <a:spcBef>
                <a:spcPct val="0"/>
              </a:spcBef>
            </a:pPr>
            <a:r>
              <a:rPr lang="cs-CZ" altLang="cs-CZ" sz="1500" dirty="0" err="1">
                <a:solidFill>
                  <a:schemeClr val="bg1"/>
                </a:solidFill>
                <a:latin typeface="Tahoma" panose="020B0604030504040204" pitchFamily="34" charset="0"/>
                <a:ea typeface="Tahoma" panose="020B0604030504040204" pitchFamily="34" charset="0"/>
                <a:cs typeface="Tahoma" panose="020B0604030504040204" pitchFamily="34" charset="0"/>
              </a:rPr>
              <a:t>Filipovic</a:t>
            </a:r>
            <a:r>
              <a:rPr lang="en-US"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J. </a:t>
            </a:r>
            <a:r>
              <a:rPr lang="en-US" altLang="cs-CZ" sz="1500" i="1" dirty="0">
                <a:solidFill>
                  <a:schemeClr val="bg1"/>
                </a:solidFill>
                <a:latin typeface="Tahoma" panose="020B0604030504040204" pitchFamily="34" charset="0"/>
                <a:ea typeface="Tahoma" panose="020B0604030504040204" pitchFamily="34" charset="0"/>
                <a:cs typeface="Tahoma" panose="020B0604030504040204" pitchFamily="34" charset="0"/>
              </a:rPr>
              <a:t>et al</a:t>
            </a:r>
            <a:r>
              <a:rPr lang="en-US"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IEEE/ACM Trans. </a:t>
            </a:r>
            <a:r>
              <a:rPr lang="en-US" sz="1500" dirty="0" err="1">
                <a:solidFill>
                  <a:schemeClr val="bg1"/>
                </a:solidFill>
                <a:latin typeface="Tahoma" panose="020B0604030504040204" pitchFamily="34" charset="0"/>
                <a:ea typeface="Tahoma" panose="020B0604030504040204" pitchFamily="34" charset="0"/>
                <a:cs typeface="Tahoma" panose="020B0604030504040204" pitchFamily="34" charset="0"/>
              </a:rPr>
              <a:t>Comput</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 Biol. </a:t>
            </a:r>
            <a:r>
              <a:rPr lang="en-US" sz="1500" dirty="0" err="1">
                <a:solidFill>
                  <a:schemeClr val="bg1"/>
                </a:solidFill>
                <a:latin typeface="Tahoma" panose="020B0604030504040204" pitchFamily="34" charset="0"/>
                <a:ea typeface="Tahoma" panose="020B0604030504040204" pitchFamily="34" charset="0"/>
                <a:cs typeface="Tahoma" panose="020B0604030504040204" pitchFamily="34" charset="0"/>
              </a:rPr>
              <a:t>Bioinform</a:t>
            </a:r>
            <a:r>
              <a:rPr 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500" dirty="0" err="1">
                <a:solidFill>
                  <a:schemeClr val="bg1"/>
                </a:solidFill>
                <a:latin typeface="Tahoma" panose="020B0604030504040204" pitchFamily="34" charset="0"/>
                <a:ea typeface="Tahoma" panose="020B0604030504040204" pitchFamily="34" charset="0"/>
                <a:cs typeface="Tahoma" panose="020B0604030504040204" pitchFamily="34" charset="0"/>
              </a:rPr>
              <a:t>doi</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 10.1109/TCBB.2019.2907492</a:t>
            </a:r>
            <a:r>
              <a:rPr 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p>
          <a:p>
            <a:pPr algn="ctr">
              <a:spcBef>
                <a:spcPct val="0"/>
              </a:spcBef>
            </a:pPr>
            <a:r>
              <a:rPr lang="cs-CZ" altLang="cs-CZ" sz="1500" dirty="0" err="1">
                <a:solidFill>
                  <a:schemeClr val="bg1"/>
                </a:solidFill>
                <a:latin typeface="Tahoma" panose="020B0604030504040204" pitchFamily="34" charset="0"/>
                <a:ea typeface="Tahoma" panose="020B0604030504040204" pitchFamily="34" charset="0"/>
                <a:cs typeface="Tahoma" panose="020B0604030504040204" pitchFamily="34" charset="0"/>
              </a:rPr>
              <a:t>Vavra</a:t>
            </a:r>
            <a:r>
              <a:rPr lang="cs-CZ"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O. </a:t>
            </a:r>
            <a:r>
              <a:rPr lang="cs-CZ" altLang="cs-CZ" sz="1500" i="1" dirty="0">
                <a:solidFill>
                  <a:schemeClr val="bg1"/>
                </a:solidFill>
                <a:latin typeface="Tahoma" panose="020B0604030504040204" pitchFamily="34" charset="0"/>
                <a:ea typeface="Tahoma" panose="020B0604030504040204" pitchFamily="34" charset="0"/>
                <a:cs typeface="Tahoma" panose="020B0604030504040204" pitchFamily="34" charset="0"/>
              </a:rPr>
              <a:t>et al. </a:t>
            </a:r>
            <a:r>
              <a:rPr lang="cs-CZ" altLang="cs-CZ" sz="1500" dirty="0" err="1">
                <a:solidFill>
                  <a:schemeClr val="bg1"/>
                </a:solidFill>
                <a:latin typeface="Tahoma" panose="020B0604030504040204" pitchFamily="34" charset="0"/>
                <a:ea typeface="Tahoma" panose="020B0604030504040204" pitchFamily="34" charset="0"/>
                <a:cs typeface="Tahoma" panose="020B0604030504040204" pitchFamily="34" charset="0"/>
              </a:rPr>
              <a:t>Bioinformatics</a:t>
            </a:r>
            <a:r>
              <a:rPr lang="cs-CZ"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1-8: btz386</a:t>
            </a:r>
            <a:endParaRPr lang="en-US" altLang="cs-CZ" sz="15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382957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a:extLst>
              <a:ext uri="{FF2B5EF4-FFF2-40B4-BE49-F238E27FC236}">
                <a16:creationId xmlns:a16="http://schemas.microsoft.com/office/drawing/2014/main" id="{25145DAC-6351-4A54-A2FD-B73FF9C933E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91237" y="1032011"/>
            <a:ext cx="1796587" cy="2105092"/>
          </a:xfrm>
        </p:spPr>
      </p:pic>
      <p:grpSp>
        <p:nvGrpSpPr>
          <p:cNvPr id="8" name="Skupina 7">
            <a:extLst>
              <a:ext uri="{FF2B5EF4-FFF2-40B4-BE49-F238E27FC236}">
                <a16:creationId xmlns:a16="http://schemas.microsoft.com/office/drawing/2014/main" id="{93ED8B1A-856F-402C-823E-93272BB43F4E}"/>
              </a:ext>
            </a:extLst>
          </p:cNvPr>
          <p:cNvGrpSpPr/>
          <p:nvPr/>
        </p:nvGrpSpPr>
        <p:grpSpPr>
          <a:xfrm>
            <a:off x="3779912" y="1475492"/>
            <a:ext cx="1584176" cy="792461"/>
            <a:chOff x="2627784" y="1556419"/>
            <a:chExt cx="1584176" cy="792461"/>
          </a:xfrm>
        </p:grpSpPr>
        <p:sp>
          <p:nvSpPr>
            <p:cNvPr id="6" name="Šipka: doprava 5">
              <a:extLst>
                <a:ext uri="{FF2B5EF4-FFF2-40B4-BE49-F238E27FC236}">
                  <a16:creationId xmlns:a16="http://schemas.microsoft.com/office/drawing/2014/main" id="{56CB4936-84E1-4BFF-BA06-ACF47489D314}"/>
                </a:ext>
              </a:extLst>
            </p:cNvPr>
            <p:cNvSpPr/>
            <p:nvPr/>
          </p:nvSpPr>
          <p:spPr>
            <a:xfrm>
              <a:off x="2627784" y="1916832"/>
              <a:ext cx="1584176" cy="432048"/>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ovéPole 6">
              <a:extLst>
                <a:ext uri="{FF2B5EF4-FFF2-40B4-BE49-F238E27FC236}">
                  <a16:creationId xmlns:a16="http://schemas.microsoft.com/office/drawing/2014/main" id="{7B56247F-CCE1-4B62-BC43-6B3EE0BEC702}"/>
                </a:ext>
              </a:extLst>
            </p:cNvPr>
            <p:cNvSpPr txBox="1"/>
            <p:nvPr/>
          </p:nvSpPr>
          <p:spPr>
            <a:xfrm>
              <a:off x="2879812" y="1556419"/>
              <a:ext cx="1035010" cy="369332"/>
            </a:xfrm>
            <a:prstGeom prst="rect">
              <a:avLst/>
            </a:prstGeom>
            <a:noFill/>
            <a:ln>
              <a:solidFill>
                <a:schemeClr val="bg1"/>
              </a:solidFill>
            </a:ln>
          </p:spPr>
          <p:txBody>
            <a:bodyPr wrap="square" rtlCol="0">
              <a:spAutoFit/>
            </a:bodyPr>
            <a:lstStyle/>
            <a:p>
              <a:r>
                <a:rPr lang="cs-CZ" sz="1800" dirty="0">
                  <a:latin typeface="Tahoma" panose="020B0604030504040204" pitchFamily="34" charset="0"/>
                  <a:ea typeface="Tahoma" panose="020B0604030504040204" pitchFamily="34" charset="0"/>
                  <a:cs typeface="Tahoma" panose="020B0604030504040204" pitchFamily="34" charset="0"/>
                </a:rPr>
                <a:t>CAVER</a:t>
              </a:r>
              <a:endParaRPr lang="cs-CZ" sz="1800" baseline="30000" dirty="0">
                <a:latin typeface="Tahoma" panose="020B0604030504040204" pitchFamily="34" charset="0"/>
                <a:ea typeface="Tahoma" panose="020B0604030504040204" pitchFamily="34" charset="0"/>
                <a:cs typeface="Tahoma" panose="020B0604030504040204" pitchFamily="34" charset="0"/>
              </a:endParaRPr>
            </a:p>
          </p:txBody>
        </p:sp>
      </p:grpSp>
      <p:pic>
        <p:nvPicPr>
          <p:cNvPr id="10" name="Obrázek 9">
            <a:extLst>
              <a:ext uri="{FF2B5EF4-FFF2-40B4-BE49-F238E27FC236}">
                <a16:creationId xmlns:a16="http://schemas.microsoft.com/office/drawing/2014/main" id="{DB7CB5CA-88DF-4B11-A619-2BCE96B036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3680" y="970439"/>
            <a:ext cx="1933235" cy="2318400"/>
          </a:xfrm>
          <a:prstGeom prst="rect">
            <a:avLst/>
          </a:prstGeom>
        </p:spPr>
      </p:pic>
      <p:pic>
        <p:nvPicPr>
          <p:cNvPr id="15" name="Obrázek 14">
            <a:extLst>
              <a:ext uri="{FF2B5EF4-FFF2-40B4-BE49-F238E27FC236}">
                <a16:creationId xmlns:a16="http://schemas.microsoft.com/office/drawing/2014/main" id="{90A674A2-AAC3-4624-93D3-37CC13F8B8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214" y="3340780"/>
            <a:ext cx="2884869" cy="1192684"/>
          </a:xfrm>
          <a:prstGeom prst="rect">
            <a:avLst/>
          </a:prstGeom>
        </p:spPr>
      </p:pic>
      <p:grpSp>
        <p:nvGrpSpPr>
          <p:cNvPr id="25" name="Skupina 24">
            <a:extLst>
              <a:ext uri="{FF2B5EF4-FFF2-40B4-BE49-F238E27FC236}">
                <a16:creationId xmlns:a16="http://schemas.microsoft.com/office/drawing/2014/main" id="{BE2A9FE6-894C-4B55-B27D-716F5D4A51A5}"/>
              </a:ext>
            </a:extLst>
          </p:cNvPr>
          <p:cNvGrpSpPr/>
          <p:nvPr/>
        </p:nvGrpSpPr>
        <p:grpSpPr>
          <a:xfrm>
            <a:off x="3757357" y="3114445"/>
            <a:ext cx="1584176" cy="832158"/>
            <a:chOff x="3491880" y="4109010"/>
            <a:chExt cx="1584176" cy="832158"/>
          </a:xfrm>
        </p:grpSpPr>
        <p:sp>
          <p:nvSpPr>
            <p:cNvPr id="21" name="TextovéPole 20">
              <a:extLst>
                <a:ext uri="{FF2B5EF4-FFF2-40B4-BE49-F238E27FC236}">
                  <a16:creationId xmlns:a16="http://schemas.microsoft.com/office/drawing/2014/main" id="{1C18E45C-8C76-4178-8D73-D242EBD4B46A}"/>
                </a:ext>
              </a:extLst>
            </p:cNvPr>
            <p:cNvSpPr txBox="1"/>
            <p:nvPr/>
          </p:nvSpPr>
          <p:spPr>
            <a:xfrm>
              <a:off x="3498126" y="4109010"/>
              <a:ext cx="1423406" cy="369332"/>
            </a:xfrm>
            <a:prstGeom prst="rect">
              <a:avLst/>
            </a:prstGeom>
            <a:noFill/>
            <a:ln>
              <a:solidFill>
                <a:schemeClr val="bg1"/>
              </a:solidFill>
            </a:ln>
          </p:spPr>
          <p:txBody>
            <a:bodyPr wrap="square" rtlCol="0">
              <a:spAutoFit/>
            </a:bodyPr>
            <a:lstStyle/>
            <a:p>
              <a:r>
                <a:rPr lang="cs-CZ" sz="1800" dirty="0">
                  <a:latin typeface="Tahoma" panose="020B0604030504040204" pitchFamily="34" charset="0"/>
                  <a:ea typeface="Tahoma" panose="020B0604030504040204" pitchFamily="34" charset="0"/>
                  <a:cs typeface="Tahoma" panose="020B0604030504040204" pitchFamily="34" charset="0"/>
                </a:rPr>
                <a:t>Diskretizace</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23" name="Šipka: doprava 22">
              <a:extLst>
                <a:ext uri="{FF2B5EF4-FFF2-40B4-BE49-F238E27FC236}">
                  <a16:creationId xmlns:a16="http://schemas.microsoft.com/office/drawing/2014/main" id="{55B34520-3D50-4A20-8F27-1C586E1E00B4}"/>
                </a:ext>
              </a:extLst>
            </p:cNvPr>
            <p:cNvSpPr/>
            <p:nvPr/>
          </p:nvSpPr>
          <p:spPr>
            <a:xfrm>
              <a:off x="3491880" y="4509120"/>
              <a:ext cx="1584176" cy="432048"/>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7" name="Obrázek 26">
            <a:extLst>
              <a:ext uri="{FF2B5EF4-FFF2-40B4-BE49-F238E27FC236}">
                <a16:creationId xmlns:a16="http://schemas.microsoft.com/office/drawing/2014/main" id="{A32EFDB9-F12E-4CF4-98A6-8E9E0175DF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2081" y="3345630"/>
            <a:ext cx="2599705" cy="1104464"/>
          </a:xfrm>
          <a:prstGeom prst="rect">
            <a:avLst/>
          </a:prstGeom>
        </p:spPr>
      </p:pic>
      <p:sp>
        <p:nvSpPr>
          <p:cNvPr id="26" name="Šipka: doprava 22">
            <a:extLst>
              <a:ext uri="{FF2B5EF4-FFF2-40B4-BE49-F238E27FC236}">
                <a16:creationId xmlns:a16="http://schemas.microsoft.com/office/drawing/2014/main" id="{946F69BA-CE6C-4508-99CD-A4BB39AC3BBA}"/>
              </a:ext>
            </a:extLst>
          </p:cNvPr>
          <p:cNvSpPr/>
          <p:nvPr/>
        </p:nvSpPr>
        <p:spPr>
          <a:xfrm>
            <a:off x="3779912" y="5198675"/>
            <a:ext cx="1584176" cy="432048"/>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33" name="Obrázek 26">
            <a:extLst>
              <a:ext uri="{FF2B5EF4-FFF2-40B4-BE49-F238E27FC236}">
                <a16:creationId xmlns:a16="http://schemas.microsoft.com/office/drawing/2014/main" id="{11BC52B8-D9B3-407C-9E07-83436081D3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65" y="4934280"/>
            <a:ext cx="2629832" cy="1117263"/>
          </a:xfrm>
          <a:prstGeom prst="rect">
            <a:avLst/>
          </a:prstGeom>
        </p:spPr>
      </p:pic>
      <p:pic>
        <p:nvPicPr>
          <p:cNvPr id="34" name="Obrázek 18">
            <a:extLst>
              <a:ext uri="{FF2B5EF4-FFF2-40B4-BE49-F238E27FC236}">
                <a16:creationId xmlns:a16="http://schemas.microsoft.com/office/drawing/2014/main" id="{2A194466-883B-4003-A663-655F596D1F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418857">
            <a:off x="2805562" y="4980616"/>
            <a:ext cx="958190" cy="664984"/>
          </a:xfrm>
          <a:prstGeom prst="rect">
            <a:avLst/>
          </a:prstGeom>
        </p:spPr>
      </p:pic>
      <p:sp>
        <p:nvSpPr>
          <p:cNvPr id="35" name="Plus Sign 34">
            <a:extLst>
              <a:ext uri="{FF2B5EF4-FFF2-40B4-BE49-F238E27FC236}">
                <a16:creationId xmlns:a16="http://schemas.microsoft.com/office/drawing/2014/main" id="{D4407A37-C7BF-4B8C-A9B7-E61EB4AB9891}"/>
              </a:ext>
            </a:extLst>
          </p:cNvPr>
          <p:cNvSpPr/>
          <p:nvPr/>
        </p:nvSpPr>
        <p:spPr>
          <a:xfrm>
            <a:off x="2687097" y="5233447"/>
            <a:ext cx="381543" cy="360040"/>
          </a:xfrm>
          <a:prstGeom prst="mathPlu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6" name="TextovéPole 20">
            <a:extLst>
              <a:ext uri="{FF2B5EF4-FFF2-40B4-BE49-F238E27FC236}">
                <a16:creationId xmlns:a16="http://schemas.microsoft.com/office/drawing/2014/main" id="{C2E1092C-6941-4871-92A5-CAFD3686CB2F}"/>
              </a:ext>
            </a:extLst>
          </p:cNvPr>
          <p:cNvSpPr txBox="1"/>
          <p:nvPr/>
        </p:nvSpPr>
        <p:spPr>
          <a:xfrm>
            <a:off x="3851920" y="4793096"/>
            <a:ext cx="1290531" cy="369332"/>
          </a:xfrm>
          <a:prstGeom prst="rect">
            <a:avLst/>
          </a:prstGeom>
          <a:noFill/>
          <a:ln>
            <a:solidFill>
              <a:schemeClr val="bg1"/>
            </a:solidFill>
          </a:ln>
        </p:spPr>
        <p:txBody>
          <a:bodyPr wrap="square" rtlCol="0">
            <a:spAutoFit/>
          </a:bodyPr>
          <a:lstStyle/>
          <a:p>
            <a:r>
              <a:rPr lang="cs-CZ" sz="1800" dirty="0" err="1">
                <a:latin typeface="Tahoma" panose="020B0604030504040204" pitchFamily="34" charset="0"/>
                <a:ea typeface="Tahoma" panose="020B0604030504040204" pitchFamily="34" charset="0"/>
                <a:cs typeface="Tahoma" panose="020B0604030504040204" pitchFamily="34" charset="0"/>
              </a:rPr>
              <a:t>CaverDock</a:t>
            </a:r>
            <a:endParaRPr lang="cs-CZ" sz="1600" dirty="0">
              <a:latin typeface="Tahoma" panose="020B0604030504040204" pitchFamily="34" charset="0"/>
              <a:ea typeface="Tahoma" panose="020B0604030504040204" pitchFamily="34" charset="0"/>
              <a:cs typeface="Tahoma" panose="020B0604030504040204" pitchFamily="34" charset="0"/>
            </a:endParaRPr>
          </a:p>
        </p:txBody>
      </p:sp>
      <p:sp>
        <p:nvSpPr>
          <p:cNvPr id="22" name="CustomShape 1">
            <a:extLst>
              <a:ext uri="{FF2B5EF4-FFF2-40B4-BE49-F238E27FC236}">
                <a16:creationId xmlns:a16="http://schemas.microsoft.com/office/drawing/2014/main" id="{3ECDE129-A7CA-4D42-9241-838AC331660F}"/>
              </a:ext>
            </a:extLst>
          </p:cNvPr>
          <p:cNvSpPr/>
          <p:nvPr/>
        </p:nvSpPr>
        <p:spPr>
          <a:xfrm>
            <a:off x="719280" y="179280"/>
            <a:ext cx="7592400" cy="538920"/>
          </a:xfrm>
          <a:prstGeom prst="rect">
            <a:avLst/>
          </a:prstGeom>
          <a:noFill/>
          <a:ln>
            <a:noFill/>
          </a:ln>
        </p:spPr>
        <p:txBody>
          <a:bodyPr lIns="0" tIns="0" rIns="0" bIns="0" anchor="b"/>
          <a:lstStyle/>
          <a:p>
            <a:pPr>
              <a:lnSpc>
                <a:spcPct val="100000"/>
              </a:lnSpc>
            </a:pPr>
            <a:r>
              <a:rPr lang="cs-CZ" sz="3200" dirty="0" err="1">
                <a:solidFill>
                  <a:srgbClr val="FFFFFF"/>
                </a:solidFill>
                <a:latin typeface="Tahoma"/>
              </a:rPr>
              <a:t>CaverDock</a:t>
            </a:r>
            <a:endParaRPr dirty="0"/>
          </a:p>
        </p:txBody>
      </p:sp>
      <p:pic>
        <p:nvPicPr>
          <p:cNvPr id="24" name="Zástupný symbol pro obsah 4">
            <a:extLst>
              <a:ext uri="{FF2B5EF4-FFF2-40B4-BE49-F238E27FC236}">
                <a16:creationId xmlns:a16="http://schemas.microsoft.com/office/drawing/2014/main" id="{45BA6CD9-52B1-4E3D-9EE4-019E00D6B2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63304" y="4951537"/>
            <a:ext cx="2819014" cy="1165458"/>
          </a:xfrm>
          <a:prstGeom prst="rect">
            <a:avLst/>
          </a:prstGeom>
        </p:spPr>
      </p:pic>
      <p:pic>
        <p:nvPicPr>
          <p:cNvPr id="28" name="Obrázek 27">
            <a:extLst>
              <a:ext uri="{FF2B5EF4-FFF2-40B4-BE49-F238E27FC236}">
                <a16:creationId xmlns:a16="http://schemas.microsoft.com/office/drawing/2014/main" id="{9D8178DF-A630-43CC-B98C-68D6626755E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472638">
            <a:off x="6241795" y="5120654"/>
            <a:ext cx="843843" cy="585627"/>
          </a:xfrm>
          <a:prstGeom prst="rect">
            <a:avLst/>
          </a:prstGeom>
        </p:spPr>
      </p:pic>
      <p:sp>
        <p:nvSpPr>
          <p:cNvPr id="29" name="CustomShape 3">
            <a:extLst>
              <a:ext uri="{FF2B5EF4-FFF2-40B4-BE49-F238E27FC236}">
                <a16:creationId xmlns:a16="http://schemas.microsoft.com/office/drawing/2014/main" id="{E1481A03-7198-4289-A91A-6AE579C56D8E}"/>
              </a:ext>
            </a:extLst>
          </p:cNvPr>
          <p:cNvSpPr/>
          <p:nvPr/>
        </p:nvSpPr>
        <p:spPr>
          <a:xfrm>
            <a:off x="8266492" y="6326966"/>
            <a:ext cx="877508" cy="531034"/>
          </a:xfrm>
          <a:prstGeom prst="rect">
            <a:avLst/>
          </a:prstGeom>
          <a:noFill/>
          <a:ln>
            <a:noFill/>
          </a:ln>
        </p:spPr>
        <p:txBody>
          <a:bodyPr lIns="0" tIns="0" rIns="0" bIns="0"/>
          <a:lstStyle/>
          <a:p>
            <a:pPr algn="ctr">
              <a:lnSpc>
                <a:spcPct val="150000"/>
              </a:lnSpc>
            </a:pPr>
            <a:r>
              <a:rPr lang="cs-CZ" sz="2400" dirty="0">
                <a:solidFill>
                  <a:schemeClr val="bg1"/>
                </a:solidFill>
                <a:latin typeface="Calibri"/>
              </a:rPr>
              <a:t>15</a:t>
            </a:r>
            <a:endParaRPr lang="en-US" sz="2400" dirty="0">
              <a:solidFill>
                <a:schemeClr val="bg1"/>
              </a:solidFill>
              <a:latin typeface="Calibri"/>
            </a:endParaRPr>
          </a:p>
        </p:txBody>
      </p:sp>
      <p:sp>
        <p:nvSpPr>
          <p:cNvPr id="30" name="Obdélník 10">
            <a:extLst>
              <a:ext uri="{FF2B5EF4-FFF2-40B4-BE49-F238E27FC236}">
                <a16:creationId xmlns:a16="http://schemas.microsoft.com/office/drawing/2014/main" id="{8866003B-9353-4126-93FA-966BAC18D9DD}"/>
              </a:ext>
            </a:extLst>
          </p:cNvPr>
          <p:cNvSpPr/>
          <p:nvPr/>
        </p:nvSpPr>
        <p:spPr>
          <a:xfrm>
            <a:off x="0" y="6330387"/>
            <a:ext cx="9143999" cy="569387"/>
          </a:xfrm>
          <a:prstGeom prst="rect">
            <a:avLst/>
          </a:prstGeom>
        </p:spPr>
        <p:txBody>
          <a:bodyPr wrap="square">
            <a:spAutoFit/>
          </a:bodyPr>
          <a:lstStyle/>
          <a:p>
            <a:pPr algn="ctr">
              <a:spcBef>
                <a:spcPct val="0"/>
              </a:spcBef>
            </a:pPr>
            <a:r>
              <a:rPr lang="cs-CZ" altLang="cs-CZ" sz="1500" dirty="0" err="1">
                <a:solidFill>
                  <a:schemeClr val="bg1"/>
                </a:solidFill>
                <a:latin typeface="Tahoma" panose="020B0604030504040204" pitchFamily="34" charset="0"/>
                <a:ea typeface="Tahoma" panose="020B0604030504040204" pitchFamily="34" charset="0"/>
                <a:cs typeface="Tahoma" panose="020B0604030504040204" pitchFamily="34" charset="0"/>
              </a:rPr>
              <a:t>Filipovic</a:t>
            </a:r>
            <a:r>
              <a:rPr lang="en-US"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J. </a:t>
            </a:r>
            <a:r>
              <a:rPr lang="en-US" altLang="cs-CZ" sz="1500" i="1" dirty="0">
                <a:solidFill>
                  <a:schemeClr val="bg1"/>
                </a:solidFill>
                <a:latin typeface="Tahoma" panose="020B0604030504040204" pitchFamily="34" charset="0"/>
                <a:ea typeface="Tahoma" panose="020B0604030504040204" pitchFamily="34" charset="0"/>
                <a:cs typeface="Tahoma" panose="020B0604030504040204" pitchFamily="34" charset="0"/>
              </a:rPr>
              <a:t>et al</a:t>
            </a:r>
            <a:r>
              <a:rPr lang="en-US"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IEEE/ACM Trans. </a:t>
            </a:r>
            <a:r>
              <a:rPr lang="en-US" sz="1500" dirty="0" err="1">
                <a:solidFill>
                  <a:schemeClr val="bg1"/>
                </a:solidFill>
                <a:latin typeface="Tahoma" panose="020B0604030504040204" pitchFamily="34" charset="0"/>
                <a:ea typeface="Tahoma" panose="020B0604030504040204" pitchFamily="34" charset="0"/>
                <a:cs typeface="Tahoma" panose="020B0604030504040204" pitchFamily="34" charset="0"/>
              </a:rPr>
              <a:t>Comput</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 Biol. </a:t>
            </a:r>
            <a:r>
              <a:rPr lang="en-US" sz="1500" dirty="0" err="1">
                <a:solidFill>
                  <a:schemeClr val="bg1"/>
                </a:solidFill>
                <a:latin typeface="Tahoma" panose="020B0604030504040204" pitchFamily="34" charset="0"/>
                <a:ea typeface="Tahoma" panose="020B0604030504040204" pitchFamily="34" charset="0"/>
                <a:cs typeface="Tahoma" panose="020B0604030504040204" pitchFamily="34" charset="0"/>
              </a:rPr>
              <a:t>Bioinform</a:t>
            </a:r>
            <a:r>
              <a:rPr 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500" dirty="0" err="1">
                <a:solidFill>
                  <a:schemeClr val="bg1"/>
                </a:solidFill>
                <a:latin typeface="Tahoma" panose="020B0604030504040204" pitchFamily="34" charset="0"/>
                <a:ea typeface="Tahoma" panose="020B0604030504040204" pitchFamily="34" charset="0"/>
                <a:cs typeface="Tahoma" panose="020B0604030504040204" pitchFamily="34" charset="0"/>
              </a:rPr>
              <a:t>doi</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 10.1109/TCBB.2019.2907492</a:t>
            </a:r>
            <a:r>
              <a:rPr 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p>
          <a:p>
            <a:pPr algn="ctr">
              <a:spcBef>
                <a:spcPct val="0"/>
              </a:spcBef>
            </a:pPr>
            <a:r>
              <a:rPr lang="cs-CZ" altLang="cs-CZ" sz="1500" dirty="0" err="1">
                <a:solidFill>
                  <a:schemeClr val="bg1"/>
                </a:solidFill>
                <a:latin typeface="Tahoma" panose="020B0604030504040204" pitchFamily="34" charset="0"/>
                <a:ea typeface="Tahoma" panose="020B0604030504040204" pitchFamily="34" charset="0"/>
                <a:cs typeface="Tahoma" panose="020B0604030504040204" pitchFamily="34" charset="0"/>
              </a:rPr>
              <a:t>Vavra</a:t>
            </a:r>
            <a:r>
              <a:rPr lang="cs-CZ"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O. </a:t>
            </a:r>
            <a:r>
              <a:rPr lang="cs-CZ" altLang="cs-CZ" sz="1500" i="1" dirty="0">
                <a:solidFill>
                  <a:schemeClr val="bg1"/>
                </a:solidFill>
                <a:latin typeface="Tahoma" panose="020B0604030504040204" pitchFamily="34" charset="0"/>
                <a:ea typeface="Tahoma" panose="020B0604030504040204" pitchFamily="34" charset="0"/>
                <a:cs typeface="Tahoma" panose="020B0604030504040204" pitchFamily="34" charset="0"/>
              </a:rPr>
              <a:t>et al. </a:t>
            </a:r>
            <a:r>
              <a:rPr lang="cs-CZ" altLang="cs-CZ" sz="1500" dirty="0" err="1">
                <a:solidFill>
                  <a:schemeClr val="bg1"/>
                </a:solidFill>
                <a:latin typeface="Tahoma" panose="020B0604030504040204" pitchFamily="34" charset="0"/>
                <a:ea typeface="Tahoma" panose="020B0604030504040204" pitchFamily="34" charset="0"/>
                <a:cs typeface="Tahoma" panose="020B0604030504040204" pitchFamily="34" charset="0"/>
              </a:rPr>
              <a:t>Bioinformatics</a:t>
            </a:r>
            <a:r>
              <a:rPr lang="cs-CZ"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1-8: btz386</a:t>
            </a:r>
            <a:endParaRPr lang="en-US" altLang="cs-CZ" sz="15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050674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a:extLst>
              <a:ext uri="{FF2B5EF4-FFF2-40B4-BE49-F238E27FC236}">
                <a16:creationId xmlns:a16="http://schemas.microsoft.com/office/drawing/2014/main" id="{25145DAC-6351-4A54-A2FD-B73FF9C933E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91237" y="1032011"/>
            <a:ext cx="1796587" cy="2105092"/>
          </a:xfrm>
        </p:spPr>
      </p:pic>
      <p:grpSp>
        <p:nvGrpSpPr>
          <p:cNvPr id="8" name="Skupina 7">
            <a:extLst>
              <a:ext uri="{FF2B5EF4-FFF2-40B4-BE49-F238E27FC236}">
                <a16:creationId xmlns:a16="http://schemas.microsoft.com/office/drawing/2014/main" id="{93ED8B1A-856F-402C-823E-93272BB43F4E}"/>
              </a:ext>
            </a:extLst>
          </p:cNvPr>
          <p:cNvGrpSpPr/>
          <p:nvPr/>
        </p:nvGrpSpPr>
        <p:grpSpPr>
          <a:xfrm>
            <a:off x="3779912" y="1475492"/>
            <a:ext cx="1584176" cy="792461"/>
            <a:chOff x="2627784" y="1556419"/>
            <a:chExt cx="1584176" cy="792461"/>
          </a:xfrm>
        </p:grpSpPr>
        <p:sp>
          <p:nvSpPr>
            <p:cNvPr id="6" name="Šipka: doprava 5">
              <a:extLst>
                <a:ext uri="{FF2B5EF4-FFF2-40B4-BE49-F238E27FC236}">
                  <a16:creationId xmlns:a16="http://schemas.microsoft.com/office/drawing/2014/main" id="{56CB4936-84E1-4BFF-BA06-ACF47489D314}"/>
                </a:ext>
              </a:extLst>
            </p:cNvPr>
            <p:cNvSpPr/>
            <p:nvPr/>
          </p:nvSpPr>
          <p:spPr>
            <a:xfrm>
              <a:off x="2627784" y="1916832"/>
              <a:ext cx="1584176" cy="432048"/>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ovéPole 6">
              <a:extLst>
                <a:ext uri="{FF2B5EF4-FFF2-40B4-BE49-F238E27FC236}">
                  <a16:creationId xmlns:a16="http://schemas.microsoft.com/office/drawing/2014/main" id="{7B56247F-CCE1-4B62-BC43-6B3EE0BEC702}"/>
                </a:ext>
              </a:extLst>
            </p:cNvPr>
            <p:cNvSpPr txBox="1"/>
            <p:nvPr/>
          </p:nvSpPr>
          <p:spPr>
            <a:xfrm>
              <a:off x="2879812" y="1556419"/>
              <a:ext cx="1035010" cy="369332"/>
            </a:xfrm>
            <a:prstGeom prst="rect">
              <a:avLst/>
            </a:prstGeom>
            <a:noFill/>
            <a:ln>
              <a:solidFill>
                <a:schemeClr val="bg1"/>
              </a:solidFill>
            </a:ln>
          </p:spPr>
          <p:txBody>
            <a:bodyPr wrap="square" rtlCol="0">
              <a:spAutoFit/>
            </a:bodyPr>
            <a:lstStyle/>
            <a:p>
              <a:r>
                <a:rPr lang="cs-CZ" sz="1800" dirty="0">
                  <a:latin typeface="Tahoma" panose="020B0604030504040204" pitchFamily="34" charset="0"/>
                  <a:ea typeface="Tahoma" panose="020B0604030504040204" pitchFamily="34" charset="0"/>
                  <a:cs typeface="Tahoma" panose="020B0604030504040204" pitchFamily="34" charset="0"/>
                </a:rPr>
                <a:t>CAVER</a:t>
              </a:r>
              <a:endParaRPr lang="cs-CZ" sz="1800" baseline="30000" dirty="0">
                <a:latin typeface="Tahoma" panose="020B0604030504040204" pitchFamily="34" charset="0"/>
                <a:ea typeface="Tahoma" panose="020B0604030504040204" pitchFamily="34" charset="0"/>
                <a:cs typeface="Tahoma" panose="020B0604030504040204" pitchFamily="34" charset="0"/>
              </a:endParaRPr>
            </a:p>
          </p:txBody>
        </p:sp>
      </p:grpSp>
      <p:pic>
        <p:nvPicPr>
          <p:cNvPr id="10" name="Obrázek 9">
            <a:extLst>
              <a:ext uri="{FF2B5EF4-FFF2-40B4-BE49-F238E27FC236}">
                <a16:creationId xmlns:a16="http://schemas.microsoft.com/office/drawing/2014/main" id="{DB7CB5CA-88DF-4B11-A619-2BCE96B036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3680" y="970439"/>
            <a:ext cx="1933235" cy="2318400"/>
          </a:xfrm>
          <a:prstGeom prst="rect">
            <a:avLst/>
          </a:prstGeom>
        </p:spPr>
      </p:pic>
      <p:pic>
        <p:nvPicPr>
          <p:cNvPr id="15" name="Obrázek 14">
            <a:extLst>
              <a:ext uri="{FF2B5EF4-FFF2-40B4-BE49-F238E27FC236}">
                <a16:creationId xmlns:a16="http://schemas.microsoft.com/office/drawing/2014/main" id="{90A674A2-AAC3-4624-93D3-37CC13F8B8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214" y="3340780"/>
            <a:ext cx="2884869" cy="1192684"/>
          </a:xfrm>
          <a:prstGeom prst="rect">
            <a:avLst/>
          </a:prstGeom>
        </p:spPr>
      </p:pic>
      <p:grpSp>
        <p:nvGrpSpPr>
          <p:cNvPr id="25" name="Skupina 24">
            <a:extLst>
              <a:ext uri="{FF2B5EF4-FFF2-40B4-BE49-F238E27FC236}">
                <a16:creationId xmlns:a16="http://schemas.microsoft.com/office/drawing/2014/main" id="{BE2A9FE6-894C-4B55-B27D-716F5D4A51A5}"/>
              </a:ext>
            </a:extLst>
          </p:cNvPr>
          <p:cNvGrpSpPr/>
          <p:nvPr/>
        </p:nvGrpSpPr>
        <p:grpSpPr>
          <a:xfrm>
            <a:off x="3757357" y="3114445"/>
            <a:ext cx="1584176" cy="832158"/>
            <a:chOff x="3491880" y="4109010"/>
            <a:chExt cx="1584176" cy="832158"/>
          </a:xfrm>
        </p:grpSpPr>
        <p:sp>
          <p:nvSpPr>
            <p:cNvPr id="21" name="TextovéPole 20">
              <a:extLst>
                <a:ext uri="{FF2B5EF4-FFF2-40B4-BE49-F238E27FC236}">
                  <a16:creationId xmlns:a16="http://schemas.microsoft.com/office/drawing/2014/main" id="{1C18E45C-8C76-4178-8D73-D242EBD4B46A}"/>
                </a:ext>
              </a:extLst>
            </p:cNvPr>
            <p:cNvSpPr txBox="1"/>
            <p:nvPr/>
          </p:nvSpPr>
          <p:spPr>
            <a:xfrm>
              <a:off x="3498126" y="4109010"/>
              <a:ext cx="1423406" cy="369332"/>
            </a:xfrm>
            <a:prstGeom prst="rect">
              <a:avLst/>
            </a:prstGeom>
            <a:noFill/>
            <a:ln>
              <a:solidFill>
                <a:schemeClr val="bg1"/>
              </a:solidFill>
            </a:ln>
          </p:spPr>
          <p:txBody>
            <a:bodyPr wrap="square" rtlCol="0">
              <a:spAutoFit/>
            </a:bodyPr>
            <a:lstStyle/>
            <a:p>
              <a:r>
                <a:rPr lang="cs-CZ" sz="1800" dirty="0">
                  <a:latin typeface="Tahoma" panose="020B0604030504040204" pitchFamily="34" charset="0"/>
                  <a:ea typeface="Tahoma" panose="020B0604030504040204" pitchFamily="34" charset="0"/>
                  <a:cs typeface="Tahoma" panose="020B0604030504040204" pitchFamily="34" charset="0"/>
                </a:rPr>
                <a:t>Diskretizace</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23" name="Šipka: doprava 22">
              <a:extLst>
                <a:ext uri="{FF2B5EF4-FFF2-40B4-BE49-F238E27FC236}">
                  <a16:creationId xmlns:a16="http://schemas.microsoft.com/office/drawing/2014/main" id="{55B34520-3D50-4A20-8F27-1C586E1E00B4}"/>
                </a:ext>
              </a:extLst>
            </p:cNvPr>
            <p:cNvSpPr/>
            <p:nvPr/>
          </p:nvSpPr>
          <p:spPr>
            <a:xfrm>
              <a:off x="3491880" y="4509120"/>
              <a:ext cx="1584176" cy="432048"/>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7" name="Obrázek 26">
            <a:extLst>
              <a:ext uri="{FF2B5EF4-FFF2-40B4-BE49-F238E27FC236}">
                <a16:creationId xmlns:a16="http://schemas.microsoft.com/office/drawing/2014/main" id="{A32EFDB9-F12E-4CF4-98A6-8E9E0175DF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2081" y="3345630"/>
            <a:ext cx="2599705" cy="1104464"/>
          </a:xfrm>
          <a:prstGeom prst="rect">
            <a:avLst/>
          </a:prstGeom>
        </p:spPr>
      </p:pic>
      <p:sp>
        <p:nvSpPr>
          <p:cNvPr id="26" name="Šipka: doprava 22">
            <a:extLst>
              <a:ext uri="{FF2B5EF4-FFF2-40B4-BE49-F238E27FC236}">
                <a16:creationId xmlns:a16="http://schemas.microsoft.com/office/drawing/2014/main" id="{946F69BA-CE6C-4508-99CD-A4BB39AC3BBA}"/>
              </a:ext>
            </a:extLst>
          </p:cNvPr>
          <p:cNvSpPr/>
          <p:nvPr/>
        </p:nvSpPr>
        <p:spPr>
          <a:xfrm>
            <a:off x="3779912" y="5198675"/>
            <a:ext cx="1584176" cy="432048"/>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33" name="Obrázek 26">
            <a:extLst>
              <a:ext uri="{FF2B5EF4-FFF2-40B4-BE49-F238E27FC236}">
                <a16:creationId xmlns:a16="http://schemas.microsoft.com/office/drawing/2014/main" id="{11BC52B8-D9B3-407C-9E07-83436081D3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65" y="4934280"/>
            <a:ext cx="2629832" cy="1117263"/>
          </a:xfrm>
          <a:prstGeom prst="rect">
            <a:avLst/>
          </a:prstGeom>
        </p:spPr>
      </p:pic>
      <p:pic>
        <p:nvPicPr>
          <p:cNvPr id="34" name="Obrázek 18">
            <a:extLst>
              <a:ext uri="{FF2B5EF4-FFF2-40B4-BE49-F238E27FC236}">
                <a16:creationId xmlns:a16="http://schemas.microsoft.com/office/drawing/2014/main" id="{2A194466-883B-4003-A663-655F596D1F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418857">
            <a:off x="2805562" y="4980616"/>
            <a:ext cx="958190" cy="664984"/>
          </a:xfrm>
          <a:prstGeom prst="rect">
            <a:avLst/>
          </a:prstGeom>
        </p:spPr>
      </p:pic>
      <p:sp>
        <p:nvSpPr>
          <p:cNvPr id="35" name="Plus Sign 34">
            <a:extLst>
              <a:ext uri="{FF2B5EF4-FFF2-40B4-BE49-F238E27FC236}">
                <a16:creationId xmlns:a16="http://schemas.microsoft.com/office/drawing/2014/main" id="{D4407A37-C7BF-4B8C-A9B7-E61EB4AB9891}"/>
              </a:ext>
            </a:extLst>
          </p:cNvPr>
          <p:cNvSpPr/>
          <p:nvPr/>
        </p:nvSpPr>
        <p:spPr>
          <a:xfrm>
            <a:off x="2687097" y="5233447"/>
            <a:ext cx="381543" cy="360040"/>
          </a:xfrm>
          <a:prstGeom prst="mathPlu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6" name="TextovéPole 20">
            <a:extLst>
              <a:ext uri="{FF2B5EF4-FFF2-40B4-BE49-F238E27FC236}">
                <a16:creationId xmlns:a16="http://schemas.microsoft.com/office/drawing/2014/main" id="{C2E1092C-6941-4871-92A5-CAFD3686CB2F}"/>
              </a:ext>
            </a:extLst>
          </p:cNvPr>
          <p:cNvSpPr txBox="1"/>
          <p:nvPr/>
        </p:nvSpPr>
        <p:spPr>
          <a:xfrm>
            <a:off x="3851920" y="4793096"/>
            <a:ext cx="1290531" cy="369332"/>
          </a:xfrm>
          <a:prstGeom prst="rect">
            <a:avLst/>
          </a:prstGeom>
          <a:noFill/>
          <a:ln>
            <a:solidFill>
              <a:schemeClr val="bg1"/>
            </a:solidFill>
          </a:ln>
        </p:spPr>
        <p:txBody>
          <a:bodyPr wrap="square" rtlCol="0">
            <a:spAutoFit/>
          </a:bodyPr>
          <a:lstStyle/>
          <a:p>
            <a:r>
              <a:rPr lang="cs-CZ" sz="1800" dirty="0" err="1">
                <a:latin typeface="Tahoma" panose="020B0604030504040204" pitchFamily="34" charset="0"/>
                <a:ea typeface="Tahoma" panose="020B0604030504040204" pitchFamily="34" charset="0"/>
                <a:cs typeface="Tahoma" panose="020B0604030504040204" pitchFamily="34" charset="0"/>
              </a:rPr>
              <a:t>CaverDock</a:t>
            </a:r>
            <a:endParaRPr lang="cs-CZ" sz="1600" dirty="0">
              <a:latin typeface="Tahoma" panose="020B0604030504040204" pitchFamily="34" charset="0"/>
              <a:ea typeface="Tahoma" panose="020B0604030504040204" pitchFamily="34" charset="0"/>
              <a:cs typeface="Tahoma" panose="020B0604030504040204" pitchFamily="34" charset="0"/>
            </a:endParaRPr>
          </a:p>
        </p:txBody>
      </p:sp>
      <p:sp>
        <p:nvSpPr>
          <p:cNvPr id="22" name="CustomShape 1">
            <a:extLst>
              <a:ext uri="{FF2B5EF4-FFF2-40B4-BE49-F238E27FC236}">
                <a16:creationId xmlns:a16="http://schemas.microsoft.com/office/drawing/2014/main" id="{3ECDE129-A7CA-4D42-9241-838AC331660F}"/>
              </a:ext>
            </a:extLst>
          </p:cNvPr>
          <p:cNvSpPr/>
          <p:nvPr/>
        </p:nvSpPr>
        <p:spPr>
          <a:xfrm>
            <a:off x="719280" y="179280"/>
            <a:ext cx="7592400" cy="538920"/>
          </a:xfrm>
          <a:prstGeom prst="rect">
            <a:avLst/>
          </a:prstGeom>
          <a:noFill/>
          <a:ln>
            <a:noFill/>
          </a:ln>
        </p:spPr>
        <p:txBody>
          <a:bodyPr lIns="0" tIns="0" rIns="0" bIns="0" anchor="b"/>
          <a:lstStyle/>
          <a:p>
            <a:pPr>
              <a:lnSpc>
                <a:spcPct val="100000"/>
              </a:lnSpc>
            </a:pPr>
            <a:r>
              <a:rPr lang="cs-CZ" sz="3200" dirty="0" err="1">
                <a:solidFill>
                  <a:srgbClr val="FFFFFF"/>
                </a:solidFill>
                <a:latin typeface="Tahoma"/>
              </a:rPr>
              <a:t>CaverDock</a:t>
            </a:r>
            <a:endParaRPr dirty="0"/>
          </a:p>
        </p:txBody>
      </p:sp>
      <p:pic>
        <p:nvPicPr>
          <p:cNvPr id="24" name="Zástupný symbol pro obsah 4">
            <a:extLst>
              <a:ext uri="{FF2B5EF4-FFF2-40B4-BE49-F238E27FC236}">
                <a16:creationId xmlns:a16="http://schemas.microsoft.com/office/drawing/2014/main" id="{45BA6CD9-52B1-4E3D-9EE4-019E00D6B2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63304" y="4951537"/>
            <a:ext cx="2819014" cy="1165458"/>
          </a:xfrm>
          <a:prstGeom prst="rect">
            <a:avLst/>
          </a:prstGeom>
        </p:spPr>
      </p:pic>
      <p:pic>
        <p:nvPicPr>
          <p:cNvPr id="28" name="Obrázek 27">
            <a:extLst>
              <a:ext uri="{FF2B5EF4-FFF2-40B4-BE49-F238E27FC236}">
                <a16:creationId xmlns:a16="http://schemas.microsoft.com/office/drawing/2014/main" id="{9D8178DF-A630-43CC-B98C-68D6626755E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201317">
            <a:off x="6528547" y="5163887"/>
            <a:ext cx="843843" cy="585627"/>
          </a:xfrm>
          <a:prstGeom prst="rect">
            <a:avLst/>
          </a:prstGeom>
        </p:spPr>
      </p:pic>
      <p:sp>
        <p:nvSpPr>
          <p:cNvPr id="29" name="CustomShape 3">
            <a:extLst>
              <a:ext uri="{FF2B5EF4-FFF2-40B4-BE49-F238E27FC236}">
                <a16:creationId xmlns:a16="http://schemas.microsoft.com/office/drawing/2014/main" id="{D30B2AEE-329F-4A5E-ACB8-209E1962CD8D}"/>
              </a:ext>
            </a:extLst>
          </p:cNvPr>
          <p:cNvSpPr/>
          <p:nvPr/>
        </p:nvSpPr>
        <p:spPr>
          <a:xfrm>
            <a:off x="8266492" y="6326966"/>
            <a:ext cx="877508" cy="531034"/>
          </a:xfrm>
          <a:prstGeom prst="rect">
            <a:avLst/>
          </a:prstGeom>
          <a:noFill/>
          <a:ln>
            <a:noFill/>
          </a:ln>
        </p:spPr>
        <p:txBody>
          <a:bodyPr lIns="0" tIns="0" rIns="0" bIns="0"/>
          <a:lstStyle/>
          <a:p>
            <a:pPr algn="ctr">
              <a:lnSpc>
                <a:spcPct val="150000"/>
              </a:lnSpc>
            </a:pPr>
            <a:r>
              <a:rPr lang="cs-CZ" sz="2400" dirty="0">
                <a:solidFill>
                  <a:schemeClr val="bg1"/>
                </a:solidFill>
                <a:latin typeface="Calibri"/>
              </a:rPr>
              <a:t>15</a:t>
            </a:r>
            <a:endParaRPr lang="en-US" sz="2400" dirty="0">
              <a:solidFill>
                <a:schemeClr val="bg1"/>
              </a:solidFill>
              <a:latin typeface="Calibri"/>
            </a:endParaRPr>
          </a:p>
        </p:txBody>
      </p:sp>
      <p:sp>
        <p:nvSpPr>
          <p:cNvPr id="30" name="Obdélník 10">
            <a:extLst>
              <a:ext uri="{FF2B5EF4-FFF2-40B4-BE49-F238E27FC236}">
                <a16:creationId xmlns:a16="http://schemas.microsoft.com/office/drawing/2014/main" id="{CBE8113A-3C5E-4217-8396-7251903E0463}"/>
              </a:ext>
            </a:extLst>
          </p:cNvPr>
          <p:cNvSpPr/>
          <p:nvPr/>
        </p:nvSpPr>
        <p:spPr>
          <a:xfrm>
            <a:off x="0" y="6330387"/>
            <a:ext cx="9143999" cy="569387"/>
          </a:xfrm>
          <a:prstGeom prst="rect">
            <a:avLst/>
          </a:prstGeom>
        </p:spPr>
        <p:txBody>
          <a:bodyPr wrap="square">
            <a:spAutoFit/>
          </a:bodyPr>
          <a:lstStyle/>
          <a:p>
            <a:pPr algn="ctr">
              <a:spcBef>
                <a:spcPct val="0"/>
              </a:spcBef>
            </a:pPr>
            <a:r>
              <a:rPr lang="cs-CZ" altLang="cs-CZ" sz="1500" dirty="0" err="1">
                <a:solidFill>
                  <a:schemeClr val="bg1"/>
                </a:solidFill>
                <a:latin typeface="Tahoma" panose="020B0604030504040204" pitchFamily="34" charset="0"/>
                <a:ea typeface="Tahoma" panose="020B0604030504040204" pitchFamily="34" charset="0"/>
                <a:cs typeface="Tahoma" panose="020B0604030504040204" pitchFamily="34" charset="0"/>
              </a:rPr>
              <a:t>Filipovic</a:t>
            </a:r>
            <a:r>
              <a:rPr lang="en-US"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J. </a:t>
            </a:r>
            <a:r>
              <a:rPr lang="en-US" altLang="cs-CZ" sz="1500" i="1" dirty="0">
                <a:solidFill>
                  <a:schemeClr val="bg1"/>
                </a:solidFill>
                <a:latin typeface="Tahoma" panose="020B0604030504040204" pitchFamily="34" charset="0"/>
                <a:ea typeface="Tahoma" panose="020B0604030504040204" pitchFamily="34" charset="0"/>
                <a:cs typeface="Tahoma" panose="020B0604030504040204" pitchFamily="34" charset="0"/>
              </a:rPr>
              <a:t>et al</a:t>
            </a:r>
            <a:r>
              <a:rPr lang="en-US"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IEEE/ACM Trans. </a:t>
            </a:r>
            <a:r>
              <a:rPr lang="en-US" sz="1500" dirty="0" err="1">
                <a:solidFill>
                  <a:schemeClr val="bg1"/>
                </a:solidFill>
                <a:latin typeface="Tahoma" panose="020B0604030504040204" pitchFamily="34" charset="0"/>
                <a:ea typeface="Tahoma" panose="020B0604030504040204" pitchFamily="34" charset="0"/>
                <a:cs typeface="Tahoma" panose="020B0604030504040204" pitchFamily="34" charset="0"/>
              </a:rPr>
              <a:t>Comput</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 Biol. </a:t>
            </a:r>
            <a:r>
              <a:rPr lang="en-US" sz="1500" dirty="0" err="1">
                <a:solidFill>
                  <a:schemeClr val="bg1"/>
                </a:solidFill>
                <a:latin typeface="Tahoma" panose="020B0604030504040204" pitchFamily="34" charset="0"/>
                <a:ea typeface="Tahoma" panose="020B0604030504040204" pitchFamily="34" charset="0"/>
                <a:cs typeface="Tahoma" panose="020B0604030504040204" pitchFamily="34" charset="0"/>
              </a:rPr>
              <a:t>Bioinform</a:t>
            </a:r>
            <a:r>
              <a:rPr 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500" dirty="0" err="1">
                <a:solidFill>
                  <a:schemeClr val="bg1"/>
                </a:solidFill>
                <a:latin typeface="Tahoma" panose="020B0604030504040204" pitchFamily="34" charset="0"/>
                <a:ea typeface="Tahoma" panose="020B0604030504040204" pitchFamily="34" charset="0"/>
                <a:cs typeface="Tahoma" panose="020B0604030504040204" pitchFamily="34" charset="0"/>
              </a:rPr>
              <a:t>doi</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 10.1109/TCBB.2019.2907492</a:t>
            </a:r>
            <a:r>
              <a:rPr 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p>
          <a:p>
            <a:pPr algn="ctr">
              <a:spcBef>
                <a:spcPct val="0"/>
              </a:spcBef>
            </a:pPr>
            <a:r>
              <a:rPr lang="cs-CZ" altLang="cs-CZ" sz="1500" dirty="0" err="1">
                <a:solidFill>
                  <a:schemeClr val="bg1"/>
                </a:solidFill>
                <a:latin typeface="Tahoma" panose="020B0604030504040204" pitchFamily="34" charset="0"/>
                <a:ea typeface="Tahoma" panose="020B0604030504040204" pitchFamily="34" charset="0"/>
                <a:cs typeface="Tahoma" panose="020B0604030504040204" pitchFamily="34" charset="0"/>
              </a:rPr>
              <a:t>Vavra</a:t>
            </a:r>
            <a:r>
              <a:rPr lang="cs-CZ"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O. </a:t>
            </a:r>
            <a:r>
              <a:rPr lang="cs-CZ" altLang="cs-CZ" sz="1500" i="1" dirty="0">
                <a:solidFill>
                  <a:schemeClr val="bg1"/>
                </a:solidFill>
                <a:latin typeface="Tahoma" panose="020B0604030504040204" pitchFamily="34" charset="0"/>
                <a:ea typeface="Tahoma" panose="020B0604030504040204" pitchFamily="34" charset="0"/>
                <a:cs typeface="Tahoma" panose="020B0604030504040204" pitchFamily="34" charset="0"/>
              </a:rPr>
              <a:t>et al. </a:t>
            </a:r>
            <a:r>
              <a:rPr lang="cs-CZ" altLang="cs-CZ" sz="1500" dirty="0" err="1">
                <a:solidFill>
                  <a:schemeClr val="bg1"/>
                </a:solidFill>
                <a:latin typeface="Tahoma" panose="020B0604030504040204" pitchFamily="34" charset="0"/>
                <a:ea typeface="Tahoma" panose="020B0604030504040204" pitchFamily="34" charset="0"/>
                <a:cs typeface="Tahoma" panose="020B0604030504040204" pitchFamily="34" charset="0"/>
              </a:rPr>
              <a:t>Bioinformatics</a:t>
            </a:r>
            <a:r>
              <a:rPr lang="cs-CZ"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1-8: btz386</a:t>
            </a:r>
            <a:endParaRPr lang="en-US" altLang="cs-CZ" sz="15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429767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a:extLst>
              <a:ext uri="{FF2B5EF4-FFF2-40B4-BE49-F238E27FC236}">
                <a16:creationId xmlns:a16="http://schemas.microsoft.com/office/drawing/2014/main" id="{25145DAC-6351-4A54-A2FD-B73FF9C933E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91237" y="1032011"/>
            <a:ext cx="1796587" cy="2105092"/>
          </a:xfrm>
        </p:spPr>
      </p:pic>
      <p:grpSp>
        <p:nvGrpSpPr>
          <p:cNvPr id="8" name="Skupina 7">
            <a:extLst>
              <a:ext uri="{FF2B5EF4-FFF2-40B4-BE49-F238E27FC236}">
                <a16:creationId xmlns:a16="http://schemas.microsoft.com/office/drawing/2014/main" id="{93ED8B1A-856F-402C-823E-93272BB43F4E}"/>
              </a:ext>
            </a:extLst>
          </p:cNvPr>
          <p:cNvGrpSpPr/>
          <p:nvPr/>
        </p:nvGrpSpPr>
        <p:grpSpPr>
          <a:xfrm>
            <a:off x="3779912" y="1475492"/>
            <a:ext cx="1584176" cy="792461"/>
            <a:chOff x="2627784" y="1556419"/>
            <a:chExt cx="1584176" cy="792461"/>
          </a:xfrm>
        </p:grpSpPr>
        <p:sp>
          <p:nvSpPr>
            <p:cNvPr id="6" name="Šipka: doprava 5">
              <a:extLst>
                <a:ext uri="{FF2B5EF4-FFF2-40B4-BE49-F238E27FC236}">
                  <a16:creationId xmlns:a16="http://schemas.microsoft.com/office/drawing/2014/main" id="{56CB4936-84E1-4BFF-BA06-ACF47489D314}"/>
                </a:ext>
              </a:extLst>
            </p:cNvPr>
            <p:cNvSpPr/>
            <p:nvPr/>
          </p:nvSpPr>
          <p:spPr>
            <a:xfrm>
              <a:off x="2627784" y="1916832"/>
              <a:ext cx="1584176" cy="432048"/>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ovéPole 6">
              <a:extLst>
                <a:ext uri="{FF2B5EF4-FFF2-40B4-BE49-F238E27FC236}">
                  <a16:creationId xmlns:a16="http://schemas.microsoft.com/office/drawing/2014/main" id="{7B56247F-CCE1-4B62-BC43-6B3EE0BEC702}"/>
                </a:ext>
              </a:extLst>
            </p:cNvPr>
            <p:cNvSpPr txBox="1"/>
            <p:nvPr/>
          </p:nvSpPr>
          <p:spPr>
            <a:xfrm>
              <a:off x="2879812" y="1556419"/>
              <a:ext cx="1035010" cy="369332"/>
            </a:xfrm>
            <a:prstGeom prst="rect">
              <a:avLst/>
            </a:prstGeom>
            <a:noFill/>
            <a:ln>
              <a:solidFill>
                <a:schemeClr val="bg1"/>
              </a:solidFill>
            </a:ln>
          </p:spPr>
          <p:txBody>
            <a:bodyPr wrap="square" rtlCol="0">
              <a:spAutoFit/>
            </a:bodyPr>
            <a:lstStyle/>
            <a:p>
              <a:r>
                <a:rPr lang="cs-CZ" sz="1800" dirty="0">
                  <a:latin typeface="Tahoma" panose="020B0604030504040204" pitchFamily="34" charset="0"/>
                  <a:ea typeface="Tahoma" panose="020B0604030504040204" pitchFamily="34" charset="0"/>
                  <a:cs typeface="Tahoma" panose="020B0604030504040204" pitchFamily="34" charset="0"/>
                </a:rPr>
                <a:t>CAVER</a:t>
              </a:r>
              <a:endParaRPr lang="cs-CZ" sz="1800" baseline="30000" dirty="0">
                <a:latin typeface="Tahoma" panose="020B0604030504040204" pitchFamily="34" charset="0"/>
                <a:ea typeface="Tahoma" panose="020B0604030504040204" pitchFamily="34" charset="0"/>
                <a:cs typeface="Tahoma" panose="020B0604030504040204" pitchFamily="34" charset="0"/>
              </a:endParaRPr>
            </a:p>
          </p:txBody>
        </p:sp>
      </p:grpSp>
      <p:pic>
        <p:nvPicPr>
          <p:cNvPr id="10" name="Obrázek 9">
            <a:extLst>
              <a:ext uri="{FF2B5EF4-FFF2-40B4-BE49-F238E27FC236}">
                <a16:creationId xmlns:a16="http://schemas.microsoft.com/office/drawing/2014/main" id="{DB7CB5CA-88DF-4B11-A619-2BCE96B036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3680" y="970439"/>
            <a:ext cx="1933235" cy="2318400"/>
          </a:xfrm>
          <a:prstGeom prst="rect">
            <a:avLst/>
          </a:prstGeom>
        </p:spPr>
      </p:pic>
      <p:pic>
        <p:nvPicPr>
          <p:cNvPr id="15" name="Obrázek 14">
            <a:extLst>
              <a:ext uri="{FF2B5EF4-FFF2-40B4-BE49-F238E27FC236}">
                <a16:creationId xmlns:a16="http://schemas.microsoft.com/office/drawing/2014/main" id="{90A674A2-AAC3-4624-93D3-37CC13F8B8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214" y="3340780"/>
            <a:ext cx="2884869" cy="1192684"/>
          </a:xfrm>
          <a:prstGeom prst="rect">
            <a:avLst/>
          </a:prstGeom>
        </p:spPr>
      </p:pic>
      <p:grpSp>
        <p:nvGrpSpPr>
          <p:cNvPr id="25" name="Skupina 24">
            <a:extLst>
              <a:ext uri="{FF2B5EF4-FFF2-40B4-BE49-F238E27FC236}">
                <a16:creationId xmlns:a16="http://schemas.microsoft.com/office/drawing/2014/main" id="{BE2A9FE6-894C-4B55-B27D-716F5D4A51A5}"/>
              </a:ext>
            </a:extLst>
          </p:cNvPr>
          <p:cNvGrpSpPr/>
          <p:nvPr/>
        </p:nvGrpSpPr>
        <p:grpSpPr>
          <a:xfrm>
            <a:off x="3757357" y="3114445"/>
            <a:ext cx="1584176" cy="832158"/>
            <a:chOff x="3491880" y="4109010"/>
            <a:chExt cx="1584176" cy="832158"/>
          </a:xfrm>
        </p:grpSpPr>
        <p:sp>
          <p:nvSpPr>
            <p:cNvPr id="21" name="TextovéPole 20">
              <a:extLst>
                <a:ext uri="{FF2B5EF4-FFF2-40B4-BE49-F238E27FC236}">
                  <a16:creationId xmlns:a16="http://schemas.microsoft.com/office/drawing/2014/main" id="{1C18E45C-8C76-4178-8D73-D242EBD4B46A}"/>
                </a:ext>
              </a:extLst>
            </p:cNvPr>
            <p:cNvSpPr txBox="1"/>
            <p:nvPr/>
          </p:nvSpPr>
          <p:spPr>
            <a:xfrm>
              <a:off x="3498126" y="4109010"/>
              <a:ext cx="1423406" cy="369332"/>
            </a:xfrm>
            <a:prstGeom prst="rect">
              <a:avLst/>
            </a:prstGeom>
            <a:noFill/>
            <a:ln>
              <a:solidFill>
                <a:schemeClr val="bg1"/>
              </a:solidFill>
            </a:ln>
          </p:spPr>
          <p:txBody>
            <a:bodyPr wrap="square" rtlCol="0">
              <a:spAutoFit/>
            </a:bodyPr>
            <a:lstStyle/>
            <a:p>
              <a:r>
                <a:rPr lang="cs-CZ" sz="1800" dirty="0">
                  <a:latin typeface="Tahoma" panose="020B0604030504040204" pitchFamily="34" charset="0"/>
                  <a:ea typeface="Tahoma" panose="020B0604030504040204" pitchFamily="34" charset="0"/>
                  <a:cs typeface="Tahoma" panose="020B0604030504040204" pitchFamily="34" charset="0"/>
                </a:rPr>
                <a:t>Diskretizace</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23" name="Šipka: doprava 22">
              <a:extLst>
                <a:ext uri="{FF2B5EF4-FFF2-40B4-BE49-F238E27FC236}">
                  <a16:creationId xmlns:a16="http://schemas.microsoft.com/office/drawing/2014/main" id="{55B34520-3D50-4A20-8F27-1C586E1E00B4}"/>
                </a:ext>
              </a:extLst>
            </p:cNvPr>
            <p:cNvSpPr/>
            <p:nvPr/>
          </p:nvSpPr>
          <p:spPr>
            <a:xfrm>
              <a:off x="3491880" y="4509120"/>
              <a:ext cx="1584176" cy="432048"/>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7" name="Obrázek 26">
            <a:extLst>
              <a:ext uri="{FF2B5EF4-FFF2-40B4-BE49-F238E27FC236}">
                <a16:creationId xmlns:a16="http://schemas.microsoft.com/office/drawing/2014/main" id="{A32EFDB9-F12E-4CF4-98A6-8E9E0175DF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2081" y="3345630"/>
            <a:ext cx="2599705" cy="1104464"/>
          </a:xfrm>
          <a:prstGeom prst="rect">
            <a:avLst/>
          </a:prstGeom>
        </p:spPr>
      </p:pic>
      <p:sp>
        <p:nvSpPr>
          <p:cNvPr id="26" name="Šipka: doprava 22">
            <a:extLst>
              <a:ext uri="{FF2B5EF4-FFF2-40B4-BE49-F238E27FC236}">
                <a16:creationId xmlns:a16="http://schemas.microsoft.com/office/drawing/2014/main" id="{946F69BA-CE6C-4508-99CD-A4BB39AC3BBA}"/>
              </a:ext>
            </a:extLst>
          </p:cNvPr>
          <p:cNvSpPr/>
          <p:nvPr/>
        </p:nvSpPr>
        <p:spPr>
          <a:xfrm>
            <a:off x="3779912" y="5198675"/>
            <a:ext cx="1584176" cy="432048"/>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33" name="Obrázek 26">
            <a:extLst>
              <a:ext uri="{FF2B5EF4-FFF2-40B4-BE49-F238E27FC236}">
                <a16:creationId xmlns:a16="http://schemas.microsoft.com/office/drawing/2014/main" id="{11BC52B8-D9B3-407C-9E07-83436081D3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65" y="4934280"/>
            <a:ext cx="2629832" cy="1117263"/>
          </a:xfrm>
          <a:prstGeom prst="rect">
            <a:avLst/>
          </a:prstGeom>
        </p:spPr>
      </p:pic>
      <p:pic>
        <p:nvPicPr>
          <p:cNvPr id="34" name="Obrázek 18">
            <a:extLst>
              <a:ext uri="{FF2B5EF4-FFF2-40B4-BE49-F238E27FC236}">
                <a16:creationId xmlns:a16="http://schemas.microsoft.com/office/drawing/2014/main" id="{2A194466-883B-4003-A663-655F596D1F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418857">
            <a:off x="2805562" y="4980616"/>
            <a:ext cx="958190" cy="664984"/>
          </a:xfrm>
          <a:prstGeom prst="rect">
            <a:avLst/>
          </a:prstGeom>
        </p:spPr>
      </p:pic>
      <p:sp>
        <p:nvSpPr>
          <p:cNvPr id="35" name="Plus Sign 34">
            <a:extLst>
              <a:ext uri="{FF2B5EF4-FFF2-40B4-BE49-F238E27FC236}">
                <a16:creationId xmlns:a16="http://schemas.microsoft.com/office/drawing/2014/main" id="{D4407A37-C7BF-4B8C-A9B7-E61EB4AB9891}"/>
              </a:ext>
            </a:extLst>
          </p:cNvPr>
          <p:cNvSpPr/>
          <p:nvPr/>
        </p:nvSpPr>
        <p:spPr>
          <a:xfrm>
            <a:off x="2687097" y="5233447"/>
            <a:ext cx="381543" cy="360040"/>
          </a:xfrm>
          <a:prstGeom prst="mathPlu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6" name="TextovéPole 20">
            <a:extLst>
              <a:ext uri="{FF2B5EF4-FFF2-40B4-BE49-F238E27FC236}">
                <a16:creationId xmlns:a16="http://schemas.microsoft.com/office/drawing/2014/main" id="{C2E1092C-6941-4871-92A5-CAFD3686CB2F}"/>
              </a:ext>
            </a:extLst>
          </p:cNvPr>
          <p:cNvSpPr txBox="1"/>
          <p:nvPr/>
        </p:nvSpPr>
        <p:spPr>
          <a:xfrm>
            <a:off x="3851920" y="4793096"/>
            <a:ext cx="1290531" cy="369332"/>
          </a:xfrm>
          <a:prstGeom prst="rect">
            <a:avLst/>
          </a:prstGeom>
          <a:noFill/>
          <a:ln>
            <a:solidFill>
              <a:schemeClr val="bg1"/>
            </a:solidFill>
          </a:ln>
        </p:spPr>
        <p:txBody>
          <a:bodyPr wrap="square" rtlCol="0">
            <a:spAutoFit/>
          </a:bodyPr>
          <a:lstStyle/>
          <a:p>
            <a:r>
              <a:rPr lang="cs-CZ" sz="1800" dirty="0" err="1">
                <a:latin typeface="Tahoma" panose="020B0604030504040204" pitchFamily="34" charset="0"/>
                <a:ea typeface="Tahoma" panose="020B0604030504040204" pitchFamily="34" charset="0"/>
                <a:cs typeface="Tahoma" panose="020B0604030504040204" pitchFamily="34" charset="0"/>
              </a:rPr>
              <a:t>CaverDock</a:t>
            </a:r>
            <a:endParaRPr lang="cs-CZ" sz="1600" dirty="0">
              <a:latin typeface="Tahoma" panose="020B0604030504040204" pitchFamily="34" charset="0"/>
              <a:ea typeface="Tahoma" panose="020B0604030504040204" pitchFamily="34" charset="0"/>
              <a:cs typeface="Tahoma" panose="020B0604030504040204" pitchFamily="34" charset="0"/>
            </a:endParaRPr>
          </a:p>
        </p:txBody>
      </p:sp>
      <p:sp>
        <p:nvSpPr>
          <p:cNvPr id="22" name="CustomShape 1">
            <a:extLst>
              <a:ext uri="{FF2B5EF4-FFF2-40B4-BE49-F238E27FC236}">
                <a16:creationId xmlns:a16="http://schemas.microsoft.com/office/drawing/2014/main" id="{3ECDE129-A7CA-4D42-9241-838AC331660F}"/>
              </a:ext>
            </a:extLst>
          </p:cNvPr>
          <p:cNvSpPr/>
          <p:nvPr/>
        </p:nvSpPr>
        <p:spPr>
          <a:xfrm>
            <a:off x="719280" y="179280"/>
            <a:ext cx="7592400" cy="538920"/>
          </a:xfrm>
          <a:prstGeom prst="rect">
            <a:avLst/>
          </a:prstGeom>
          <a:noFill/>
          <a:ln>
            <a:noFill/>
          </a:ln>
        </p:spPr>
        <p:txBody>
          <a:bodyPr lIns="0" tIns="0" rIns="0" bIns="0" anchor="b"/>
          <a:lstStyle/>
          <a:p>
            <a:pPr>
              <a:lnSpc>
                <a:spcPct val="100000"/>
              </a:lnSpc>
            </a:pPr>
            <a:r>
              <a:rPr lang="cs-CZ" sz="3200" dirty="0" err="1">
                <a:solidFill>
                  <a:srgbClr val="FFFFFF"/>
                </a:solidFill>
                <a:latin typeface="Tahoma"/>
              </a:rPr>
              <a:t>CaverDock</a:t>
            </a:r>
            <a:endParaRPr dirty="0"/>
          </a:p>
        </p:txBody>
      </p:sp>
      <p:pic>
        <p:nvPicPr>
          <p:cNvPr id="24" name="Zástupný symbol pro obsah 4">
            <a:extLst>
              <a:ext uri="{FF2B5EF4-FFF2-40B4-BE49-F238E27FC236}">
                <a16:creationId xmlns:a16="http://schemas.microsoft.com/office/drawing/2014/main" id="{45BA6CD9-52B1-4E3D-9EE4-019E00D6B2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63304" y="4951537"/>
            <a:ext cx="2819014" cy="1165458"/>
          </a:xfrm>
          <a:prstGeom prst="rect">
            <a:avLst/>
          </a:prstGeom>
        </p:spPr>
      </p:pic>
      <p:pic>
        <p:nvPicPr>
          <p:cNvPr id="28" name="Obrázek 27">
            <a:extLst>
              <a:ext uri="{FF2B5EF4-FFF2-40B4-BE49-F238E27FC236}">
                <a16:creationId xmlns:a16="http://schemas.microsoft.com/office/drawing/2014/main" id="{9D8178DF-A630-43CC-B98C-68D6626755E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908618">
            <a:off x="6792749" y="5241452"/>
            <a:ext cx="843843" cy="585627"/>
          </a:xfrm>
          <a:prstGeom prst="rect">
            <a:avLst/>
          </a:prstGeom>
        </p:spPr>
      </p:pic>
      <p:sp>
        <p:nvSpPr>
          <p:cNvPr id="29" name="CustomShape 3">
            <a:extLst>
              <a:ext uri="{FF2B5EF4-FFF2-40B4-BE49-F238E27FC236}">
                <a16:creationId xmlns:a16="http://schemas.microsoft.com/office/drawing/2014/main" id="{7E1C41C2-52AE-47DA-9EF6-4261197CA180}"/>
              </a:ext>
            </a:extLst>
          </p:cNvPr>
          <p:cNvSpPr/>
          <p:nvPr/>
        </p:nvSpPr>
        <p:spPr>
          <a:xfrm>
            <a:off x="8266492" y="6326966"/>
            <a:ext cx="877508" cy="531034"/>
          </a:xfrm>
          <a:prstGeom prst="rect">
            <a:avLst/>
          </a:prstGeom>
          <a:noFill/>
          <a:ln>
            <a:noFill/>
          </a:ln>
        </p:spPr>
        <p:txBody>
          <a:bodyPr lIns="0" tIns="0" rIns="0" bIns="0"/>
          <a:lstStyle/>
          <a:p>
            <a:pPr algn="ctr">
              <a:lnSpc>
                <a:spcPct val="150000"/>
              </a:lnSpc>
            </a:pPr>
            <a:r>
              <a:rPr lang="cs-CZ" sz="2400" dirty="0">
                <a:solidFill>
                  <a:schemeClr val="bg1"/>
                </a:solidFill>
                <a:latin typeface="Calibri"/>
              </a:rPr>
              <a:t>15</a:t>
            </a:r>
            <a:endParaRPr lang="en-US" sz="2400" dirty="0">
              <a:solidFill>
                <a:schemeClr val="bg1"/>
              </a:solidFill>
              <a:latin typeface="Calibri"/>
            </a:endParaRPr>
          </a:p>
        </p:txBody>
      </p:sp>
      <p:sp>
        <p:nvSpPr>
          <p:cNvPr id="30" name="Obdélník 10">
            <a:extLst>
              <a:ext uri="{FF2B5EF4-FFF2-40B4-BE49-F238E27FC236}">
                <a16:creationId xmlns:a16="http://schemas.microsoft.com/office/drawing/2014/main" id="{AB8E0E70-BB00-40BF-B75A-2745043B6DE1}"/>
              </a:ext>
            </a:extLst>
          </p:cNvPr>
          <p:cNvSpPr/>
          <p:nvPr/>
        </p:nvSpPr>
        <p:spPr>
          <a:xfrm>
            <a:off x="0" y="6330387"/>
            <a:ext cx="9143999" cy="569387"/>
          </a:xfrm>
          <a:prstGeom prst="rect">
            <a:avLst/>
          </a:prstGeom>
        </p:spPr>
        <p:txBody>
          <a:bodyPr wrap="square">
            <a:spAutoFit/>
          </a:bodyPr>
          <a:lstStyle/>
          <a:p>
            <a:pPr algn="ctr">
              <a:spcBef>
                <a:spcPct val="0"/>
              </a:spcBef>
            </a:pPr>
            <a:r>
              <a:rPr lang="cs-CZ" altLang="cs-CZ" sz="1500" dirty="0" err="1">
                <a:solidFill>
                  <a:schemeClr val="bg1"/>
                </a:solidFill>
                <a:latin typeface="Tahoma" panose="020B0604030504040204" pitchFamily="34" charset="0"/>
                <a:ea typeface="Tahoma" panose="020B0604030504040204" pitchFamily="34" charset="0"/>
                <a:cs typeface="Tahoma" panose="020B0604030504040204" pitchFamily="34" charset="0"/>
              </a:rPr>
              <a:t>Filipovic</a:t>
            </a:r>
            <a:r>
              <a:rPr lang="en-US"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J. </a:t>
            </a:r>
            <a:r>
              <a:rPr lang="en-US" altLang="cs-CZ" sz="1500" i="1" dirty="0">
                <a:solidFill>
                  <a:schemeClr val="bg1"/>
                </a:solidFill>
                <a:latin typeface="Tahoma" panose="020B0604030504040204" pitchFamily="34" charset="0"/>
                <a:ea typeface="Tahoma" panose="020B0604030504040204" pitchFamily="34" charset="0"/>
                <a:cs typeface="Tahoma" panose="020B0604030504040204" pitchFamily="34" charset="0"/>
              </a:rPr>
              <a:t>et al</a:t>
            </a:r>
            <a:r>
              <a:rPr lang="en-US"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IEEE/ACM Trans. </a:t>
            </a:r>
            <a:r>
              <a:rPr lang="en-US" sz="1500" dirty="0" err="1">
                <a:solidFill>
                  <a:schemeClr val="bg1"/>
                </a:solidFill>
                <a:latin typeface="Tahoma" panose="020B0604030504040204" pitchFamily="34" charset="0"/>
                <a:ea typeface="Tahoma" panose="020B0604030504040204" pitchFamily="34" charset="0"/>
                <a:cs typeface="Tahoma" panose="020B0604030504040204" pitchFamily="34" charset="0"/>
              </a:rPr>
              <a:t>Comput</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 Biol. </a:t>
            </a:r>
            <a:r>
              <a:rPr lang="en-US" sz="1500" dirty="0" err="1">
                <a:solidFill>
                  <a:schemeClr val="bg1"/>
                </a:solidFill>
                <a:latin typeface="Tahoma" panose="020B0604030504040204" pitchFamily="34" charset="0"/>
                <a:ea typeface="Tahoma" panose="020B0604030504040204" pitchFamily="34" charset="0"/>
                <a:cs typeface="Tahoma" panose="020B0604030504040204" pitchFamily="34" charset="0"/>
              </a:rPr>
              <a:t>Bioinform</a:t>
            </a:r>
            <a:r>
              <a:rPr 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500" dirty="0" err="1">
                <a:solidFill>
                  <a:schemeClr val="bg1"/>
                </a:solidFill>
                <a:latin typeface="Tahoma" panose="020B0604030504040204" pitchFamily="34" charset="0"/>
                <a:ea typeface="Tahoma" panose="020B0604030504040204" pitchFamily="34" charset="0"/>
                <a:cs typeface="Tahoma" panose="020B0604030504040204" pitchFamily="34" charset="0"/>
              </a:rPr>
              <a:t>doi</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 10.1109/TCBB.2019.2907492</a:t>
            </a:r>
            <a:r>
              <a:rPr 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p>
          <a:p>
            <a:pPr algn="ctr">
              <a:spcBef>
                <a:spcPct val="0"/>
              </a:spcBef>
            </a:pPr>
            <a:r>
              <a:rPr lang="cs-CZ" altLang="cs-CZ" sz="1500" dirty="0" err="1">
                <a:solidFill>
                  <a:schemeClr val="bg1"/>
                </a:solidFill>
                <a:latin typeface="Tahoma" panose="020B0604030504040204" pitchFamily="34" charset="0"/>
                <a:ea typeface="Tahoma" panose="020B0604030504040204" pitchFamily="34" charset="0"/>
                <a:cs typeface="Tahoma" panose="020B0604030504040204" pitchFamily="34" charset="0"/>
              </a:rPr>
              <a:t>Vavra</a:t>
            </a:r>
            <a:r>
              <a:rPr lang="cs-CZ"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O. </a:t>
            </a:r>
            <a:r>
              <a:rPr lang="cs-CZ" altLang="cs-CZ" sz="1500" i="1" dirty="0">
                <a:solidFill>
                  <a:schemeClr val="bg1"/>
                </a:solidFill>
                <a:latin typeface="Tahoma" panose="020B0604030504040204" pitchFamily="34" charset="0"/>
                <a:ea typeface="Tahoma" panose="020B0604030504040204" pitchFamily="34" charset="0"/>
                <a:cs typeface="Tahoma" panose="020B0604030504040204" pitchFamily="34" charset="0"/>
              </a:rPr>
              <a:t>et al. </a:t>
            </a:r>
            <a:r>
              <a:rPr lang="cs-CZ" altLang="cs-CZ" sz="1500" dirty="0" err="1">
                <a:solidFill>
                  <a:schemeClr val="bg1"/>
                </a:solidFill>
                <a:latin typeface="Tahoma" panose="020B0604030504040204" pitchFamily="34" charset="0"/>
                <a:ea typeface="Tahoma" panose="020B0604030504040204" pitchFamily="34" charset="0"/>
                <a:cs typeface="Tahoma" panose="020B0604030504040204" pitchFamily="34" charset="0"/>
              </a:rPr>
              <a:t>Bioinformatics</a:t>
            </a:r>
            <a:r>
              <a:rPr lang="cs-CZ"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1-8: btz386</a:t>
            </a:r>
            <a:endParaRPr lang="en-US" altLang="cs-CZ" sz="15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137026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a:extLst>
              <a:ext uri="{FF2B5EF4-FFF2-40B4-BE49-F238E27FC236}">
                <a16:creationId xmlns:a16="http://schemas.microsoft.com/office/drawing/2014/main" id="{25145DAC-6351-4A54-A2FD-B73FF9C933E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91237" y="1032011"/>
            <a:ext cx="1796587" cy="2105092"/>
          </a:xfrm>
        </p:spPr>
      </p:pic>
      <p:grpSp>
        <p:nvGrpSpPr>
          <p:cNvPr id="8" name="Skupina 7">
            <a:extLst>
              <a:ext uri="{FF2B5EF4-FFF2-40B4-BE49-F238E27FC236}">
                <a16:creationId xmlns:a16="http://schemas.microsoft.com/office/drawing/2014/main" id="{93ED8B1A-856F-402C-823E-93272BB43F4E}"/>
              </a:ext>
            </a:extLst>
          </p:cNvPr>
          <p:cNvGrpSpPr/>
          <p:nvPr/>
        </p:nvGrpSpPr>
        <p:grpSpPr>
          <a:xfrm>
            <a:off x="3779912" y="1475492"/>
            <a:ext cx="1584176" cy="792461"/>
            <a:chOff x="2627784" y="1556419"/>
            <a:chExt cx="1584176" cy="792461"/>
          </a:xfrm>
        </p:grpSpPr>
        <p:sp>
          <p:nvSpPr>
            <p:cNvPr id="6" name="Šipka: doprava 5">
              <a:extLst>
                <a:ext uri="{FF2B5EF4-FFF2-40B4-BE49-F238E27FC236}">
                  <a16:creationId xmlns:a16="http://schemas.microsoft.com/office/drawing/2014/main" id="{56CB4936-84E1-4BFF-BA06-ACF47489D314}"/>
                </a:ext>
              </a:extLst>
            </p:cNvPr>
            <p:cNvSpPr/>
            <p:nvPr/>
          </p:nvSpPr>
          <p:spPr>
            <a:xfrm>
              <a:off x="2627784" y="1916832"/>
              <a:ext cx="1584176" cy="432048"/>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ovéPole 6">
              <a:extLst>
                <a:ext uri="{FF2B5EF4-FFF2-40B4-BE49-F238E27FC236}">
                  <a16:creationId xmlns:a16="http://schemas.microsoft.com/office/drawing/2014/main" id="{7B56247F-CCE1-4B62-BC43-6B3EE0BEC702}"/>
                </a:ext>
              </a:extLst>
            </p:cNvPr>
            <p:cNvSpPr txBox="1"/>
            <p:nvPr/>
          </p:nvSpPr>
          <p:spPr>
            <a:xfrm>
              <a:off x="2879812" y="1556419"/>
              <a:ext cx="1035010" cy="369332"/>
            </a:xfrm>
            <a:prstGeom prst="rect">
              <a:avLst/>
            </a:prstGeom>
            <a:noFill/>
            <a:ln>
              <a:solidFill>
                <a:schemeClr val="bg1"/>
              </a:solidFill>
            </a:ln>
          </p:spPr>
          <p:txBody>
            <a:bodyPr wrap="square" rtlCol="0">
              <a:spAutoFit/>
            </a:bodyPr>
            <a:lstStyle/>
            <a:p>
              <a:r>
                <a:rPr lang="cs-CZ" sz="1800" dirty="0">
                  <a:latin typeface="Tahoma" panose="020B0604030504040204" pitchFamily="34" charset="0"/>
                  <a:ea typeface="Tahoma" panose="020B0604030504040204" pitchFamily="34" charset="0"/>
                  <a:cs typeface="Tahoma" panose="020B0604030504040204" pitchFamily="34" charset="0"/>
                </a:rPr>
                <a:t>CAVER</a:t>
              </a:r>
              <a:endParaRPr lang="cs-CZ" sz="1800" baseline="30000" dirty="0">
                <a:latin typeface="Tahoma" panose="020B0604030504040204" pitchFamily="34" charset="0"/>
                <a:ea typeface="Tahoma" panose="020B0604030504040204" pitchFamily="34" charset="0"/>
                <a:cs typeface="Tahoma" panose="020B0604030504040204" pitchFamily="34" charset="0"/>
              </a:endParaRPr>
            </a:p>
          </p:txBody>
        </p:sp>
      </p:grpSp>
      <p:pic>
        <p:nvPicPr>
          <p:cNvPr id="10" name="Obrázek 9">
            <a:extLst>
              <a:ext uri="{FF2B5EF4-FFF2-40B4-BE49-F238E27FC236}">
                <a16:creationId xmlns:a16="http://schemas.microsoft.com/office/drawing/2014/main" id="{DB7CB5CA-88DF-4B11-A619-2BCE96B036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3680" y="970439"/>
            <a:ext cx="1933235" cy="2318400"/>
          </a:xfrm>
          <a:prstGeom prst="rect">
            <a:avLst/>
          </a:prstGeom>
        </p:spPr>
      </p:pic>
      <p:pic>
        <p:nvPicPr>
          <p:cNvPr id="15" name="Obrázek 14">
            <a:extLst>
              <a:ext uri="{FF2B5EF4-FFF2-40B4-BE49-F238E27FC236}">
                <a16:creationId xmlns:a16="http://schemas.microsoft.com/office/drawing/2014/main" id="{90A674A2-AAC3-4624-93D3-37CC13F8B8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214" y="3340780"/>
            <a:ext cx="2884869" cy="1192684"/>
          </a:xfrm>
          <a:prstGeom prst="rect">
            <a:avLst/>
          </a:prstGeom>
        </p:spPr>
      </p:pic>
      <p:grpSp>
        <p:nvGrpSpPr>
          <p:cNvPr id="25" name="Skupina 24">
            <a:extLst>
              <a:ext uri="{FF2B5EF4-FFF2-40B4-BE49-F238E27FC236}">
                <a16:creationId xmlns:a16="http://schemas.microsoft.com/office/drawing/2014/main" id="{BE2A9FE6-894C-4B55-B27D-716F5D4A51A5}"/>
              </a:ext>
            </a:extLst>
          </p:cNvPr>
          <p:cNvGrpSpPr/>
          <p:nvPr/>
        </p:nvGrpSpPr>
        <p:grpSpPr>
          <a:xfrm>
            <a:off x="3757357" y="3114445"/>
            <a:ext cx="1584176" cy="832158"/>
            <a:chOff x="3491880" y="4109010"/>
            <a:chExt cx="1584176" cy="832158"/>
          </a:xfrm>
        </p:grpSpPr>
        <p:sp>
          <p:nvSpPr>
            <p:cNvPr id="21" name="TextovéPole 20">
              <a:extLst>
                <a:ext uri="{FF2B5EF4-FFF2-40B4-BE49-F238E27FC236}">
                  <a16:creationId xmlns:a16="http://schemas.microsoft.com/office/drawing/2014/main" id="{1C18E45C-8C76-4178-8D73-D242EBD4B46A}"/>
                </a:ext>
              </a:extLst>
            </p:cNvPr>
            <p:cNvSpPr txBox="1"/>
            <p:nvPr/>
          </p:nvSpPr>
          <p:spPr>
            <a:xfrm>
              <a:off x="3498126" y="4109010"/>
              <a:ext cx="1423406" cy="369332"/>
            </a:xfrm>
            <a:prstGeom prst="rect">
              <a:avLst/>
            </a:prstGeom>
            <a:noFill/>
            <a:ln>
              <a:solidFill>
                <a:schemeClr val="bg1"/>
              </a:solidFill>
            </a:ln>
          </p:spPr>
          <p:txBody>
            <a:bodyPr wrap="square" rtlCol="0">
              <a:spAutoFit/>
            </a:bodyPr>
            <a:lstStyle/>
            <a:p>
              <a:r>
                <a:rPr lang="cs-CZ" sz="1800" dirty="0">
                  <a:latin typeface="Tahoma" panose="020B0604030504040204" pitchFamily="34" charset="0"/>
                  <a:ea typeface="Tahoma" panose="020B0604030504040204" pitchFamily="34" charset="0"/>
                  <a:cs typeface="Tahoma" panose="020B0604030504040204" pitchFamily="34" charset="0"/>
                </a:rPr>
                <a:t>Diskretizace</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23" name="Šipka: doprava 22">
              <a:extLst>
                <a:ext uri="{FF2B5EF4-FFF2-40B4-BE49-F238E27FC236}">
                  <a16:creationId xmlns:a16="http://schemas.microsoft.com/office/drawing/2014/main" id="{55B34520-3D50-4A20-8F27-1C586E1E00B4}"/>
                </a:ext>
              </a:extLst>
            </p:cNvPr>
            <p:cNvSpPr/>
            <p:nvPr/>
          </p:nvSpPr>
          <p:spPr>
            <a:xfrm>
              <a:off x="3491880" y="4509120"/>
              <a:ext cx="1584176" cy="432048"/>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7" name="Obrázek 26">
            <a:extLst>
              <a:ext uri="{FF2B5EF4-FFF2-40B4-BE49-F238E27FC236}">
                <a16:creationId xmlns:a16="http://schemas.microsoft.com/office/drawing/2014/main" id="{A32EFDB9-F12E-4CF4-98A6-8E9E0175DF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2081" y="3345630"/>
            <a:ext cx="2599705" cy="1104464"/>
          </a:xfrm>
          <a:prstGeom prst="rect">
            <a:avLst/>
          </a:prstGeom>
        </p:spPr>
      </p:pic>
      <p:sp>
        <p:nvSpPr>
          <p:cNvPr id="26" name="Šipka: doprava 22">
            <a:extLst>
              <a:ext uri="{FF2B5EF4-FFF2-40B4-BE49-F238E27FC236}">
                <a16:creationId xmlns:a16="http://schemas.microsoft.com/office/drawing/2014/main" id="{946F69BA-CE6C-4508-99CD-A4BB39AC3BBA}"/>
              </a:ext>
            </a:extLst>
          </p:cNvPr>
          <p:cNvSpPr/>
          <p:nvPr/>
        </p:nvSpPr>
        <p:spPr>
          <a:xfrm>
            <a:off x="3779912" y="5198675"/>
            <a:ext cx="1584176" cy="432048"/>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33" name="Obrázek 26">
            <a:extLst>
              <a:ext uri="{FF2B5EF4-FFF2-40B4-BE49-F238E27FC236}">
                <a16:creationId xmlns:a16="http://schemas.microsoft.com/office/drawing/2014/main" id="{11BC52B8-D9B3-407C-9E07-83436081D3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65" y="4934280"/>
            <a:ext cx="2629832" cy="1117263"/>
          </a:xfrm>
          <a:prstGeom prst="rect">
            <a:avLst/>
          </a:prstGeom>
        </p:spPr>
      </p:pic>
      <p:pic>
        <p:nvPicPr>
          <p:cNvPr id="34" name="Obrázek 18">
            <a:extLst>
              <a:ext uri="{FF2B5EF4-FFF2-40B4-BE49-F238E27FC236}">
                <a16:creationId xmlns:a16="http://schemas.microsoft.com/office/drawing/2014/main" id="{2A194466-883B-4003-A663-655F596D1F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418857">
            <a:off x="2805562" y="4980616"/>
            <a:ext cx="958190" cy="664984"/>
          </a:xfrm>
          <a:prstGeom prst="rect">
            <a:avLst/>
          </a:prstGeom>
        </p:spPr>
      </p:pic>
      <p:sp>
        <p:nvSpPr>
          <p:cNvPr id="35" name="Plus Sign 34">
            <a:extLst>
              <a:ext uri="{FF2B5EF4-FFF2-40B4-BE49-F238E27FC236}">
                <a16:creationId xmlns:a16="http://schemas.microsoft.com/office/drawing/2014/main" id="{D4407A37-C7BF-4B8C-A9B7-E61EB4AB9891}"/>
              </a:ext>
            </a:extLst>
          </p:cNvPr>
          <p:cNvSpPr/>
          <p:nvPr/>
        </p:nvSpPr>
        <p:spPr>
          <a:xfrm>
            <a:off x="2687097" y="5233447"/>
            <a:ext cx="381543" cy="360040"/>
          </a:xfrm>
          <a:prstGeom prst="mathPlu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6" name="TextovéPole 20">
            <a:extLst>
              <a:ext uri="{FF2B5EF4-FFF2-40B4-BE49-F238E27FC236}">
                <a16:creationId xmlns:a16="http://schemas.microsoft.com/office/drawing/2014/main" id="{C2E1092C-6941-4871-92A5-CAFD3686CB2F}"/>
              </a:ext>
            </a:extLst>
          </p:cNvPr>
          <p:cNvSpPr txBox="1"/>
          <p:nvPr/>
        </p:nvSpPr>
        <p:spPr>
          <a:xfrm>
            <a:off x="3851920" y="4793096"/>
            <a:ext cx="1290531" cy="369332"/>
          </a:xfrm>
          <a:prstGeom prst="rect">
            <a:avLst/>
          </a:prstGeom>
          <a:noFill/>
          <a:ln>
            <a:solidFill>
              <a:schemeClr val="bg1"/>
            </a:solidFill>
          </a:ln>
        </p:spPr>
        <p:txBody>
          <a:bodyPr wrap="square" rtlCol="0">
            <a:spAutoFit/>
          </a:bodyPr>
          <a:lstStyle/>
          <a:p>
            <a:r>
              <a:rPr lang="cs-CZ" sz="1800" dirty="0" err="1">
                <a:latin typeface="Tahoma" panose="020B0604030504040204" pitchFamily="34" charset="0"/>
                <a:ea typeface="Tahoma" panose="020B0604030504040204" pitchFamily="34" charset="0"/>
                <a:cs typeface="Tahoma" panose="020B0604030504040204" pitchFamily="34" charset="0"/>
              </a:rPr>
              <a:t>CaverDock</a:t>
            </a:r>
            <a:endParaRPr lang="cs-CZ" sz="1600" dirty="0">
              <a:latin typeface="Tahoma" panose="020B0604030504040204" pitchFamily="34" charset="0"/>
              <a:ea typeface="Tahoma" panose="020B0604030504040204" pitchFamily="34" charset="0"/>
              <a:cs typeface="Tahoma" panose="020B0604030504040204" pitchFamily="34" charset="0"/>
            </a:endParaRPr>
          </a:p>
        </p:txBody>
      </p:sp>
      <p:sp>
        <p:nvSpPr>
          <p:cNvPr id="22" name="CustomShape 1">
            <a:extLst>
              <a:ext uri="{FF2B5EF4-FFF2-40B4-BE49-F238E27FC236}">
                <a16:creationId xmlns:a16="http://schemas.microsoft.com/office/drawing/2014/main" id="{3ECDE129-A7CA-4D42-9241-838AC331660F}"/>
              </a:ext>
            </a:extLst>
          </p:cNvPr>
          <p:cNvSpPr/>
          <p:nvPr/>
        </p:nvSpPr>
        <p:spPr>
          <a:xfrm>
            <a:off x="719280" y="179280"/>
            <a:ext cx="7592400" cy="538920"/>
          </a:xfrm>
          <a:prstGeom prst="rect">
            <a:avLst/>
          </a:prstGeom>
          <a:noFill/>
          <a:ln>
            <a:noFill/>
          </a:ln>
        </p:spPr>
        <p:txBody>
          <a:bodyPr lIns="0" tIns="0" rIns="0" bIns="0" anchor="b"/>
          <a:lstStyle/>
          <a:p>
            <a:pPr>
              <a:lnSpc>
                <a:spcPct val="100000"/>
              </a:lnSpc>
            </a:pPr>
            <a:r>
              <a:rPr lang="cs-CZ" sz="3200" dirty="0" err="1">
                <a:solidFill>
                  <a:srgbClr val="FFFFFF"/>
                </a:solidFill>
                <a:latin typeface="Tahoma"/>
              </a:rPr>
              <a:t>CaverDock</a:t>
            </a:r>
            <a:endParaRPr dirty="0"/>
          </a:p>
        </p:txBody>
      </p:sp>
      <p:pic>
        <p:nvPicPr>
          <p:cNvPr id="24" name="Zástupný symbol pro obsah 4">
            <a:extLst>
              <a:ext uri="{FF2B5EF4-FFF2-40B4-BE49-F238E27FC236}">
                <a16:creationId xmlns:a16="http://schemas.microsoft.com/office/drawing/2014/main" id="{45BA6CD9-52B1-4E3D-9EE4-019E00D6B2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63304" y="4951537"/>
            <a:ext cx="2819014" cy="1165458"/>
          </a:xfrm>
          <a:prstGeom prst="rect">
            <a:avLst/>
          </a:prstGeom>
        </p:spPr>
      </p:pic>
      <p:pic>
        <p:nvPicPr>
          <p:cNvPr id="28" name="Obrázek 27">
            <a:extLst>
              <a:ext uri="{FF2B5EF4-FFF2-40B4-BE49-F238E27FC236}">
                <a16:creationId xmlns:a16="http://schemas.microsoft.com/office/drawing/2014/main" id="{9D8178DF-A630-43CC-B98C-68D6626755E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362909">
            <a:off x="7050011" y="5180391"/>
            <a:ext cx="843843" cy="585627"/>
          </a:xfrm>
          <a:prstGeom prst="rect">
            <a:avLst/>
          </a:prstGeom>
        </p:spPr>
      </p:pic>
      <p:sp>
        <p:nvSpPr>
          <p:cNvPr id="29" name="CustomShape 3">
            <a:extLst>
              <a:ext uri="{FF2B5EF4-FFF2-40B4-BE49-F238E27FC236}">
                <a16:creationId xmlns:a16="http://schemas.microsoft.com/office/drawing/2014/main" id="{715E6E86-0D5E-4EE6-B659-4026BCE72F9C}"/>
              </a:ext>
            </a:extLst>
          </p:cNvPr>
          <p:cNvSpPr/>
          <p:nvPr/>
        </p:nvSpPr>
        <p:spPr>
          <a:xfrm>
            <a:off x="8266492" y="6326966"/>
            <a:ext cx="877508" cy="531034"/>
          </a:xfrm>
          <a:prstGeom prst="rect">
            <a:avLst/>
          </a:prstGeom>
          <a:noFill/>
          <a:ln>
            <a:noFill/>
          </a:ln>
        </p:spPr>
        <p:txBody>
          <a:bodyPr lIns="0" tIns="0" rIns="0" bIns="0"/>
          <a:lstStyle/>
          <a:p>
            <a:pPr algn="ctr">
              <a:lnSpc>
                <a:spcPct val="150000"/>
              </a:lnSpc>
            </a:pPr>
            <a:r>
              <a:rPr lang="cs-CZ" sz="2400" dirty="0">
                <a:solidFill>
                  <a:schemeClr val="bg1"/>
                </a:solidFill>
                <a:latin typeface="Calibri"/>
              </a:rPr>
              <a:t>15</a:t>
            </a:r>
            <a:endParaRPr lang="en-US" sz="2400" dirty="0">
              <a:solidFill>
                <a:schemeClr val="bg1"/>
              </a:solidFill>
              <a:latin typeface="Calibri"/>
            </a:endParaRPr>
          </a:p>
        </p:txBody>
      </p:sp>
      <p:sp>
        <p:nvSpPr>
          <p:cNvPr id="30" name="Obdélník 10">
            <a:extLst>
              <a:ext uri="{FF2B5EF4-FFF2-40B4-BE49-F238E27FC236}">
                <a16:creationId xmlns:a16="http://schemas.microsoft.com/office/drawing/2014/main" id="{E9CE4B20-F616-4713-A953-E5567AB0B429}"/>
              </a:ext>
            </a:extLst>
          </p:cNvPr>
          <p:cNvSpPr/>
          <p:nvPr/>
        </p:nvSpPr>
        <p:spPr>
          <a:xfrm>
            <a:off x="0" y="6330387"/>
            <a:ext cx="9143999" cy="569387"/>
          </a:xfrm>
          <a:prstGeom prst="rect">
            <a:avLst/>
          </a:prstGeom>
        </p:spPr>
        <p:txBody>
          <a:bodyPr wrap="square">
            <a:spAutoFit/>
          </a:bodyPr>
          <a:lstStyle/>
          <a:p>
            <a:pPr algn="ctr">
              <a:spcBef>
                <a:spcPct val="0"/>
              </a:spcBef>
            </a:pPr>
            <a:r>
              <a:rPr lang="cs-CZ" altLang="cs-CZ" sz="1500" dirty="0" err="1">
                <a:solidFill>
                  <a:schemeClr val="bg1"/>
                </a:solidFill>
                <a:latin typeface="Tahoma" panose="020B0604030504040204" pitchFamily="34" charset="0"/>
                <a:ea typeface="Tahoma" panose="020B0604030504040204" pitchFamily="34" charset="0"/>
                <a:cs typeface="Tahoma" panose="020B0604030504040204" pitchFamily="34" charset="0"/>
              </a:rPr>
              <a:t>Filipovic</a:t>
            </a:r>
            <a:r>
              <a:rPr lang="en-US"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J. </a:t>
            </a:r>
            <a:r>
              <a:rPr lang="en-US" altLang="cs-CZ" sz="1500" i="1" dirty="0">
                <a:solidFill>
                  <a:schemeClr val="bg1"/>
                </a:solidFill>
                <a:latin typeface="Tahoma" panose="020B0604030504040204" pitchFamily="34" charset="0"/>
                <a:ea typeface="Tahoma" panose="020B0604030504040204" pitchFamily="34" charset="0"/>
                <a:cs typeface="Tahoma" panose="020B0604030504040204" pitchFamily="34" charset="0"/>
              </a:rPr>
              <a:t>et al</a:t>
            </a:r>
            <a:r>
              <a:rPr lang="en-US"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IEEE/ACM Trans. </a:t>
            </a:r>
            <a:r>
              <a:rPr lang="en-US" sz="1500" dirty="0" err="1">
                <a:solidFill>
                  <a:schemeClr val="bg1"/>
                </a:solidFill>
                <a:latin typeface="Tahoma" panose="020B0604030504040204" pitchFamily="34" charset="0"/>
                <a:ea typeface="Tahoma" panose="020B0604030504040204" pitchFamily="34" charset="0"/>
                <a:cs typeface="Tahoma" panose="020B0604030504040204" pitchFamily="34" charset="0"/>
              </a:rPr>
              <a:t>Comput</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 Biol. </a:t>
            </a:r>
            <a:r>
              <a:rPr lang="en-US" sz="1500" dirty="0" err="1">
                <a:solidFill>
                  <a:schemeClr val="bg1"/>
                </a:solidFill>
                <a:latin typeface="Tahoma" panose="020B0604030504040204" pitchFamily="34" charset="0"/>
                <a:ea typeface="Tahoma" panose="020B0604030504040204" pitchFamily="34" charset="0"/>
                <a:cs typeface="Tahoma" panose="020B0604030504040204" pitchFamily="34" charset="0"/>
              </a:rPr>
              <a:t>Bioinform</a:t>
            </a:r>
            <a:r>
              <a:rPr 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500" dirty="0" err="1">
                <a:solidFill>
                  <a:schemeClr val="bg1"/>
                </a:solidFill>
                <a:latin typeface="Tahoma" panose="020B0604030504040204" pitchFamily="34" charset="0"/>
                <a:ea typeface="Tahoma" panose="020B0604030504040204" pitchFamily="34" charset="0"/>
                <a:cs typeface="Tahoma" panose="020B0604030504040204" pitchFamily="34" charset="0"/>
              </a:rPr>
              <a:t>doi</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 10.1109/TCBB.2019.2907492</a:t>
            </a:r>
            <a:r>
              <a:rPr 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p>
          <a:p>
            <a:pPr algn="ctr">
              <a:spcBef>
                <a:spcPct val="0"/>
              </a:spcBef>
            </a:pPr>
            <a:r>
              <a:rPr lang="cs-CZ" altLang="cs-CZ" sz="1500" dirty="0" err="1">
                <a:solidFill>
                  <a:schemeClr val="bg1"/>
                </a:solidFill>
                <a:latin typeface="Tahoma" panose="020B0604030504040204" pitchFamily="34" charset="0"/>
                <a:ea typeface="Tahoma" panose="020B0604030504040204" pitchFamily="34" charset="0"/>
                <a:cs typeface="Tahoma" panose="020B0604030504040204" pitchFamily="34" charset="0"/>
              </a:rPr>
              <a:t>Vavra</a:t>
            </a:r>
            <a:r>
              <a:rPr lang="cs-CZ"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O. </a:t>
            </a:r>
            <a:r>
              <a:rPr lang="cs-CZ" altLang="cs-CZ" sz="1500" i="1" dirty="0">
                <a:solidFill>
                  <a:schemeClr val="bg1"/>
                </a:solidFill>
                <a:latin typeface="Tahoma" panose="020B0604030504040204" pitchFamily="34" charset="0"/>
                <a:ea typeface="Tahoma" panose="020B0604030504040204" pitchFamily="34" charset="0"/>
                <a:cs typeface="Tahoma" panose="020B0604030504040204" pitchFamily="34" charset="0"/>
              </a:rPr>
              <a:t>et al. </a:t>
            </a:r>
            <a:r>
              <a:rPr lang="cs-CZ" altLang="cs-CZ" sz="1500" dirty="0" err="1">
                <a:solidFill>
                  <a:schemeClr val="bg1"/>
                </a:solidFill>
                <a:latin typeface="Tahoma" panose="020B0604030504040204" pitchFamily="34" charset="0"/>
                <a:ea typeface="Tahoma" panose="020B0604030504040204" pitchFamily="34" charset="0"/>
                <a:cs typeface="Tahoma" panose="020B0604030504040204" pitchFamily="34" charset="0"/>
              </a:rPr>
              <a:t>Bioinformatics</a:t>
            </a:r>
            <a:r>
              <a:rPr lang="cs-CZ"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1-8: btz386</a:t>
            </a:r>
            <a:endParaRPr lang="en-US" altLang="cs-CZ" sz="15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81669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a:extLst>
              <a:ext uri="{FF2B5EF4-FFF2-40B4-BE49-F238E27FC236}">
                <a16:creationId xmlns:a16="http://schemas.microsoft.com/office/drawing/2014/main" id="{25145DAC-6351-4A54-A2FD-B73FF9C933E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91237" y="1032011"/>
            <a:ext cx="1796587" cy="2105092"/>
          </a:xfrm>
        </p:spPr>
      </p:pic>
      <p:grpSp>
        <p:nvGrpSpPr>
          <p:cNvPr id="8" name="Skupina 7">
            <a:extLst>
              <a:ext uri="{FF2B5EF4-FFF2-40B4-BE49-F238E27FC236}">
                <a16:creationId xmlns:a16="http://schemas.microsoft.com/office/drawing/2014/main" id="{93ED8B1A-856F-402C-823E-93272BB43F4E}"/>
              </a:ext>
            </a:extLst>
          </p:cNvPr>
          <p:cNvGrpSpPr/>
          <p:nvPr/>
        </p:nvGrpSpPr>
        <p:grpSpPr>
          <a:xfrm>
            <a:off x="3779912" y="1475492"/>
            <a:ext cx="1584176" cy="792461"/>
            <a:chOff x="2627784" y="1556419"/>
            <a:chExt cx="1584176" cy="792461"/>
          </a:xfrm>
        </p:grpSpPr>
        <p:sp>
          <p:nvSpPr>
            <p:cNvPr id="6" name="Šipka: doprava 5">
              <a:extLst>
                <a:ext uri="{FF2B5EF4-FFF2-40B4-BE49-F238E27FC236}">
                  <a16:creationId xmlns:a16="http://schemas.microsoft.com/office/drawing/2014/main" id="{56CB4936-84E1-4BFF-BA06-ACF47489D314}"/>
                </a:ext>
              </a:extLst>
            </p:cNvPr>
            <p:cNvSpPr/>
            <p:nvPr/>
          </p:nvSpPr>
          <p:spPr>
            <a:xfrm>
              <a:off x="2627784" y="1916832"/>
              <a:ext cx="1584176" cy="432048"/>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ovéPole 6">
              <a:extLst>
                <a:ext uri="{FF2B5EF4-FFF2-40B4-BE49-F238E27FC236}">
                  <a16:creationId xmlns:a16="http://schemas.microsoft.com/office/drawing/2014/main" id="{7B56247F-CCE1-4B62-BC43-6B3EE0BEC702}"/>
                </a:ext>
              </a:extLst>
            </p:cNvPr>
            <p:cNvSpPr txBox="1"/>
            <p:nvPr/>
          </p:nvSpPr>
          <p:spPr>
            <a:xfrm>
              <a:off x="2879812" y="1556419"/>
              <a:ext cx="1035010" cy="369332"/>
            </a:xfrm>
            <a:prstGeom prst="rect">
              <a:avLst/>
            </a:prstGeom>
            <a:noFill/>
            <a:ln>
              <a:solidFill>
                <a:schemeClr val="bg1"/>
              </a:solidFill>
            </a:ln>
          </p:spPr>
          <p:txBody>
            <a:bodyPr wrap="square" rtlCol="0">
              <a:spAutoFit/>
            </a:bodyPr>
            <a:lstStyle/>
            <a:p>
              <a:r>
                <a:rPr lang="cs-CZ" sz="1800" dirty="0">
                  <a:latin typeface="Tahoma" panose="020B0604030504040204" pitchFamily="34" charset="0"/>
                  <a:ea typeface="Tahoma" panose="020B0604030504040204" pitchFamily="34" charset="0"/>
                  <a:cs typeface="Tahoma" panose="020B0604030504040204" pitchFamily="34" charset="0"/>
                </a:rPr>
                <a:t>CAVER</a:t>
              </a:r>
              <a:endParaRPr lang="cs-CZ" sz="1800" baseline="30000" dirty="0">
                <a:latin typeface="Tahoma" panose="020B0604030504040204" pitchFamily="34" charset="0"/>
                <a:ea typeface="Tahoma" panose="020B0604030504040204" pitchFamily="34" charset="0"/>
                <a:cs typeface="Tahoma" panose="020B0604030504040204" pitchFamily="34" charset="0"/>
              </a:endParaRPr>
            </a:p>
          </p:txBody>
        </p:sp>
      </p:grpSp>
      <p:pic>
        <p:nvPicPr>
          <p:cNvPr id="10" name="Obrázek 9">
            <a:extLst>
              <a:ext uri="{FF2B5EF4-FFF2-40B4-BE49-F238E27FC236}">
                <a16:creationId xmlns:a16="http://schemas.microsoft.com/office/drawing/2014/main" id="{DB7CB5CA-88DF-4B11-A619-2BCE96B036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3680" y="970439"/>
            <a:ext cx="1933235" cy="2318400"/>
          </a:xfrm>
          <a:prstGeom prst="rect">
            <a:avLst/>
          </a:prstGeom>
        </p:spPr>
      </p:pic>
      <p:pic>
        <p:nvPicPr>
          <p:cNvPr id="15" name="Obrázek 14">
            <a:extLst>
              <a:ext uri="{FF2B5EF4-FFF2-40B4-BE49-F238E27FC236}">
                <a16:creationId xmlns:a16="http://schemas.microsoft.com/office/drawing/2014/main" id="{90A674A2-AAC3-4624-93D3-37CC13F8B8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214" y="3340780"/>
            <a:ext cx="2884869" cy="1192684"/>
          </a:xfrm>
          <a:prstGeom prst="rect">
            <a:avLst/>
          </a:prstGeom>
        </p:spPr>
      </p:pic>
      <p:grpSp>
        <p:nvGrpSpPr>
          <p:cNvPr id="25" name="Skupina 24">
            <a:extLst>
              <a:ext uri="{FF2B5EF4-FFF2-40B4-BE49-F238E27FC236}">
                <a16:creationId xmlns:a16="http://schemas.microsoft.com/office/drawing/2014/main" id="{BE2A9FE6-894C-4B55-B27D-716F5D4A51A5}"/>
              </a:ext>
            </a:extLst>
          </p:cNvPr>
          <p:cNvGrpSpPr/>
          <p:nvPr/>
        </p:nvGrpSpPr>
        <p:grpSpPr>
          <a:xfrm>
            <a:off x="3757357" y="3114445"/>
            <a:ext cx="1584176" cy="832158"/>
            <a:chOff x="3491880" y="4109010"/>
            <a:chExt cx="1584176" cy="832158"/>
          </a:xfrm>
        </p:grpSpPr>
        <p:sp>
          <p:nvSpPr>
            <p:cNvPr id="21" name="TextovéPole 20">
              <a:extLst>
                <a:ext uri="{FF2B5EF4-FFF2-40B4-BE49-F238E27FC236}">
                  <a16:creationId xmlns:a16="http://schemas.microsoft.com/office/drawing/2014/main" id="{1C18E45C-8C76-4178-8D73-D242EBD4B46A}"/>
                </a:ext>
              </a:extLst>
            </p:cNvPr>
            <p:cNvSpPr txBox="1"/>
            <p:nvPr/>
          </p:nvSpPr>
          <p:spPr>
            <a:xfrm>
              <a:off x="3498126" y="4109010"/>
              <a:ext cx="1423406" cy="369332"/>
            </a:xfrm>
            <a:prstGeom prst="rect">
              <a:avLst/>
            </a:prstGeom>
            <a:noFill/>
            <a:ln>
              <a:solidFill>
                <a:schemeClr val="bg1"/>
              </a:solidFill>
            </a:ln>
          </p:spPr>
          <p:txBody>
            <a:bodyPr wrap="square" rtlCol="0">
              <a:spAutoFit/>
            </a:bodyPr>
            <a:lstStyle/>
            <a:p>
              <a:r>
                <a:rPr lang="cs-CZ" sz="1800" dirty="0">
                  <a:latin typeface="Tahoma" panose="020B0604030504040204" pitchFamily="34" charset="0"/>
                  <a:ea typeface="Tahoma" panose="020B0604030504040204" pitchFamily="34" charset="0"/>
                  <a:cs typeface="Tahoma" panose="020B0604030504040204" pitchFamily="34" charset="0"/>
                </a:rPr>
                <a:t>Diskretizace</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23" name="Šipka: doprava 22">
              <a:extLst>
                <a:ext uri="{FF2B5EF4-FFF2-40B4-BE49-F238E27FC236}">
                  <a16:creationId xmlns:a16="http://schemas.microsoft.com/office/drawing/2014/main" id="{55B34520-3D50-4A20-8F27-1C586E1E00B4}"/>
                </a:ext>
              </a:extLst>
            </p:cNvPr>
            <p:cNvSpPr/>
            <p:nvPr/>
          </p:nvSpPr>
          <p:spPr>
            <a:xfrm>
              <a:off x="3491880" y="4509120"/>
              <a:ext cx="1584176" cy="432048"/>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7" name="Obrázek 26">
            <a:extLst>
              <a:ext uri="{FF2B5EF4-FFF2-40B4-BE49-F238E27FC236}">
                <a16:creationId xmlns:a16="http://schemas.microsoft.com/office/drawing/2014/main" id="{A32EFDB9-F12E-4CF4-98A6-8E9E0175DF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2081" y="3345630"/>
            <a:ext cx="2599705" cy="1104464"/>
          </a:xfrm>
          <a:prstGeom prst="rect">
            <a:avLst/>
          </a:prstGeom>
        </p:spPr>
      </p:pic>
      <p:sp>
        <p:nvSpPr>
          <p:cNvPr id="26" name="Šipka: doprava 22">
            <a:extLst>
              <a:ext uri="{FF2B5EF4-FFF2-40B4-BE49-F238E27FC236}">
                <a16:creationId xmlns:a16="http://schemas.microsoft.com/office/drawing/2014/main" id="{946F69BA-CE6C-4508-99CD-A4BB39AC3BBA}"/>
              </a:ext>
            </a:extLst>
          </p:cNvPr>
          <p:cNvSpPr/>
          <p:nvPr/>
        </p:nvSpPr>
        <p:spPr>
          <a:xfrm>
            <a:off x="3779912" y="5198675"/>
            <a:ext cx="1584176" cy="432048"/>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33" name="Obrázek 26">
            <a:extLst>
              <a:ext uri="{FF2B5EF4-FFF2-40B4-BE49-F238E27FC236}">
                <a16:creationId xmlns:a16="http://schemas.microsoft.com/office/drawing/2014/main" id="{11BC52B8-D9B3-407C-9E07-83436081D3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65" y="4934280"/>
            <a:ext cx="2629832" cy="1117263"/>
          </a:xfrm>
          <a:prstGeom prst="rect">
            <a:avLst/>
          </a:prstGeom>
        </p:spPr>
      </p:pic>
      <p:pic>
        <p:nvPicPr>
          <p:cNvPr id="34" name="Obrázek 18">
            <a:extLst>
              <a:ext uri="{FF2B5EF4-FFF2-40B4-BE49-F238E27FC236}">
                <a16:creationId xmlns:a16="http://schemas.microsoft.com/office/drawing/2014/main" id="{2A194466-883B-4003-A663-655F596D1F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418857">
            <a:off x="2805562" y="4980616"/>
            <a:ext cx="958190" cy="664984"/>
          </a:xfrm>
          <a:prstGeom prst="rect">
            <a:avLst/>
          </a:prstGeom>
        </p:spPr>
      </p:pic>
      <p:sp>
        <p:nvSpPr>
          <p:cNvPr id="35" name="Plus Sign 34">
            <a:extLst>
              <a:ext uri="{FF2B5EF4-FFF2-40B4-BE49-F238E27FC236}">
                <a16:creationId xmlns:a16="http://schemas.microsoft.com/office/drawing/2014/main" id="{D4407A37-C7BF-4B8C-A9B7-E61EB4AB9891}"/>
              </a:ext>
            </a:extLst>
          </p:cNvPr>
          <p:cNvSpPr/>
          <p:nvPr/>
        </p:nvSpPr>
        <p:spPr>
          <a:xfrm>
            <a:off x="2687097" y="5233447"/>
            <a:ext cx="381543" cy="360040"/>
          </a:xfrm>
          <a:prstGeom prst="mathPlu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6" name="TextovéPole 20">
            <a:extLst>
              <a:ext uri="{FF2B5EF4-FFF2-40B4-BE49-F238E27FC236}">
                <a16:creationId xmlns:a16="http://schemas.microsoft.com/office/drawing/2014/main" id="{C2E1092C-6941-4871-92A5-CAFD3686CB2F}"/>
              </a:ext>
            </a:extLst>
          </p:cNvPr>
          <p:cNvSpPr txBox="1"/>
          <p:nvPr/>
        </p:nvSpPr>
        <p:spPr>
          <a:xfrm>
            <a:off x="3851920" y="4793096"/>
            <a:ext cx="1290531" cy="369332"/>
          </a:xfrm>
          <a:prstGeom prst="rect">
            <a:avLst/>
          </a:prstGeom>
          <a:noFill/>
          <a:ln>
            <a:solidFill>
              <a:schemeClr val="bg1"/>
            </a:solidFill>
          </a:ln>
        </p:spPr>
        <p:txBody>
          <a:bodyPr wrap="square" rtlCol="0">
            <a:spAutoFit/>
          </a:bodyPr>
          <a:lstStyle/>
          <a:p>
            <a:r>
              <a:rPr lang="cs-CZ" sz="1800" dirty="0" err="1">
                <a:latin typeface="Tahoma" panose="020B0604030504040204" pitchFamily="34" charset="0"/>
                <a:ea typeface="Tahoma" panose="020B0604030504040204" pitchFamily="34" charset="0"/>
                <a:cs typeface="Tahoma" panose="020B0604030504040204" pitchFamily="34" charset="0"/>
              </a:rPr>
              <a:t>CaverDock</a:t>
            </a:r>
            <a:endParaRPr lang="cs-CZ" sz="1600" dirty="0">
              <a:latin typeface="Tahoma" panose="020B0604030504040204" pitchFamily="34" charset="0"/>
              <a:ea typeface="Tahoma" panose="020B0604030504040204" pitchFamily="34" charset="0"/>
              <a:cs typeface="Tahoma" panose="020B0604030504040204" pitchFamily="34" charset="0"/>
            </a:endParaRPr>
          </a:p>
        </p:txBody>
      </p:sp>
      <p:sp>
        <p:nvSpPr>
          <p:cNvPr id="22" name="CustomShape 1">
            <a:extLst>
              <a:ext uri="{FF2B5EF4-FFF2-40B4-BE49-F238E27FC236}">
                <a16:creationId xmlns:a16="http://schemas.microsoft.com/office/drawing/2014/main" id="{3ECDE129-A7CA-4D42-9241-838AC331660F}"/>
              </a:ext>
            </a:extLst>
          </p:cNvPr>
          <p:cNvSpPr/>
          <p:nvPr/>
        </p:nvSpPr>
        <p:spPr>
          <a:xfrm>
            <a:off x="719280" y="179280"/>
            <a:ext cx="7592400" cy="538920"/>
          </a:xfrm>
          <a:prstGeom prst="rect">
            <a:avLst/>
          </a:prstGeom>
          <a:noFill/>
          <a:ln>
            <a:noFill/>
          </a:ln>
        </p:spPr>
        <p:txBody>
          <a:bodyPr lIns="0" tIns="0" rIns="0" bIns="0" anchor="b"/>
          <a:lstStyle/>
          <a:p>
            <a:pPr>
              <a:lnSpc>
                <a:spcPct val="100000"/>
              </a:lnSpc>
            </a:pPr>
            <a:r>
              <a:rPr lang="cs-CZ" sz="3200" dirty="0" err="1">
                <a:solidFill>
                  <a:srgbClr val="FFFFFF"/>
                </a:solidFill>
                <a:latin typeface="Tahoma"/>
              </a:rPr>
              <a:t>CaverDock</a:t>
            </a:r>
            <a:endParaRPr dirty="0"/>
          </a:p>
        </p:txBody>
      </p:sp>
      <p:pic>
        <p:nvPicPr>
          <p:cNvPr id="24" name="Zástupný symbol pro obsah 4">
            <a:extLst>
              <a:ext uri="{FF2B5EF4-FFF2-40B4-BE49-F238E27FC236}">
                <a16:creationId xmlns:a16="http://schemas.microsoft.com/office/drawing/2014/main" id="{45BA6CD9-52B1-4E3D-9EE4-019E00D6B2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63304" y="4951537"/>
            <a:ext cx="2819014" cy="1165458"/>
          </a:xfrm>
          <a:prstGeom prst="rect">
            <a:avLst/>
          </a:prstGeom>
        </p:spPr>
      </p:pic>
      <p:pic>
        <p:nvPicPr>
          <p:cNvPr id="28" name="Obrázek 27">
            <a:extLst>
              <a:ext uri="{FF2B5EF4-FFF2-40B4-BE49-F238E27FC236}">
                <a16:creationId xmlns:a16="http://schemas.microsoft.com/office/drawing/2014/main" id="{9D8178DF-A630-43CC-B98C-68D6626755E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1516029">
            <a:off x="7291642" y="5212357"/>
            <a:ext cx="843843" cy="585627"/>
          </a:xfrm>
          <a:prstGeom prst="rect">
            <a:avLst/>
          </a:prstGeom>
        </p:spPr>
      </p:pic>
      <p:sp>
        <p:nvSpPr>
          <p:cNvPr id="29" name="CustomShape 3">
            <a:extLst>
              <a:ext uri="{FF2B5EF4-FFF2-40B4-BE49-F238E27FC236}">
                <a16:creationId xmlns:a16="http://schemas.microsoft.com/office/drawing/2014/main" id="{382FF14B-BE4D-4B79-AC00-C010AA7E6ED3}"/>
              </a:ext>
            </a:extLst>
          </p:cNvPr>
          <p:cNvSpPr/>
          <p:nvPr/>
        </p:nvSpPr>
        <p:spPr>
          <a:xfrm>
            <a:off x="8266492" y="6326966"/>
            <a:ext cx="877508" cy="531034"/>
          </a:xfrm>
          <a:prstGeom prst="rect">
            <a:avLst/>
          </a:prstGeom>
          <a:noFill/>
          <a:ln>
            <a:noFill/>
          </a:ln>
        </p:spPr>
        <p:txBody>
          <a:bodyPr lIns="0" tIns="0" rIns="0" bIns="0"/>
          <a:lstStyle/>
          <a:p>
            <a:pPr algn="ctr">
              <a:lnSpc>
                <a:spcPct val="150000"/>
              </a:lnSpc>
            </a:pPr>
            <a:r>
              <a:rPr lang="cs-CZ" sz="2400" dirty="0">
                <a:solidFill>
                  <a:schemeClr val="bg1"/>
                </a:solidFill>
                <a:latin typeface="Calibri"/>
              </a:rPr>
              <a:t>15</a:t>
            </a:r>
            <a:endParaRPr lang="en-US" sz="2400" dirty="0">
              <a:solidFill>
                <a:schemeClr val="bg1"/>
              </a:solidFill>
              <a:latin typeface="Calibri"/>
            </a:endParaRPr>
          </a:p>
        </p:txBody>
      </p:sp>
      <p:sp>
        <p:nvSpPr>
          <p:cNvPr id="30" name="Obdélník 10">
            <a:extLst>
              <a:ext uri="{FF2B5EF4-FFF2-40B4-BE49-F238E27FC236}">
                <a16:creationId xmlns:a16="http://schemas.microsoft.com/office/drawing/2014/main" id="{01BA0196-2965-498E-AD05-96C5AB81CCA3}"/>
              </a:ext>
            </a:extLst>
          </p:cNvPr>
          <p:cNvSpPr/>
          <p:nvPr/>
        </p:nvSpPr>
        <p:spPr>
          <a:xfrm>
            <a:off x="0" y="6330387"/>
            <a:ext cx="9143999" cy="569387"/>
          </a:xfrm>
          <a:prstGeom prst="rect">
            <a:avLst/>
          </a:prstGeom>
        </p:spPr>
        <p:txBody>
          <a:bodyPr wrap="square">
            <a:spAutoFit/>
          </a:bodyPr>
          <a:lstStyle/>
          <a:p>
            <a:pPr algn="ctr">
              <a:spcBef>
                <a:spcPct val="0"/>
              </a:spcBef>
            </a:pPr>
            <a:r>
              <a:rPr lang="cs-CZ" altLang="cs-CZ" sz="1500" dirty="0" err="1">
                <a:solidFill>
                  <a:schemeClr val="bg1"/>
                </a:solidFill>
                <a:latin typeface="Tahoma" panose="020B0604030504040204" pitchFamily="34" charset="0"/>
                <a:ea typeface="Tahoma" panose="020B0604030504040204" pitchFamily="34" charset="0"/>
                <a:cs typeface="Tahoma" panose="020B0604030504040204" pitchFamily="34" charset="0"/>
              </a:rPr>
              <a:t>Filipovic</a:t>
            </a:r>
            <a:r>
              <a:rPr lang="en-US"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J. </a:t>
            </a:r>
            <a:r>
              <a:rPr lang="en-US" altLang="cs-CZ" sz="1500" i="1" dirty="0">
                <a:solidFill>
                  <a:schemeClr val="bg1"/>
                </a:solidFill>
                <a:latin typeface="Tahoma" panose="020B0604030504040204" pitchFamily="34" charset="0"/>
                <a:ea typeface="Tahoma" panose="020B0604030504040204" pitchFamily="34" charset="0"/>
                <a:cs typeface="Tahoma" panose="020B0604030504040204" pitchFamily="34" charset="0"/>
              </a:rPr>
              <a:t>et al</a:t>
            </a:r>
            <a:r>
              <a:rPr lang="en-US"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IEEE/ACM Trans. </a:t>
            </a:r>
            <a:r>
              <a:rPr lang="en-US" sz="1500" dirty="0" err="1">
                <a:solidFill>
                  <a:schemeClr val="bg1"/>
                </a:solidFill>
                <a:latin typeface="Tahoma" panose="020B0604030504040204" pitchFamily="34" charset="0"/>
                <a:ea typeface="Tahoma" panose="020B0604030504040204" pitchFamily="34" charset="0"/>
                <a:cs typeface="Tahoma" panose="020B0604030504040204" pitchFamily="34" charset="0"/>
              </a:rPr>
              <a:t>Comput</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 Biol. </a:t>
            </a:r>
            <a:r>
              <a:rPr lang="en-US" sz="1500" dirty="0" err="1">
                <a:solidFill>
                  <a:schemeClr val="bg1"/>
                </a:solidFill>
                <a:latin typeface="Tahoma" panose="020B0604030504040204" pitchFamily="34" charset="0"/>
                <a:ea typeface="Tahoma" panose="020B0604030504040204" pitchFamily="34" charset="0"/>
                <a:cs typeface="Tahoma" panose="020B0604030504040204" pitchFamily="34" charset="0"/>
              </a:rPr>
              <a:t>Bioinform</a:t>
            </a:r>
            <a:r>
              <a:rPr 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500" dirty="0" err="1">
                <a:solidFill>
                  <a:schemeClr val="bg1"/>
                </a:solidFill>
                <a:latin typeface="Tahoma" panose="020B0604030504040204" pitchFamily="34" charset="0"/>
                <a:ea typeface="Tahoma" panose="020B0604030504040204" pitchFamily="34" charset="0"/>
                <a:cs typeface="Tahoma" panose="020B0604030504040204" pitchFamily="34" charset="0"/>
              </a:rPr>
              <a:t>doi</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 10.1109/TCBB.2019.2907492</a:t>
            </a:r>
            <a:r>
              <a:rPr 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p>
          <a:p>
            <a:pPr algn="ctr">
              <a:spcBef>
                <a:spcPct val="0"/>
              </a:spcBef>
            </a:pPr>
            <a:r>
              <a:rPr lang="cs-CZ" altLang="cs-CZ" sz="1500" dirty="0" err="1">
                <a:solidFill>
                  <a:schemeClr val="bg1"/>
                </a:solidFill>
                <a:latin typeface="Tahoma" panose="020B0604030504040204" pitchFamily="34" charset="0"/>
                <a:ea typeface="Tahoma" panose="020B0604030504040204" pitchFamily="34" charset="0"/>
                <a:cs typeface="Tahoma" panose="020B0604030504040204" pitchFamily="34" charset="0"/>
              </a:rPr>
              <a:t>Vavra</a:t>
            </a:r>
            <a:r>
              <a:rPr lang="cs-CZ"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O. </a:t>
            </a:r>
            <a:r>
              <a:rPr lang="cs-CZ" altLang="cs-CZ" sz="1500" i="1" dirty="0">
                <a:solidFill>
                  <a:schemeClr val="bg1"/>
                </a:solidFill>
                <a:latin typeface="Tahoma" panose="020B0604030504040204" pitchFamily="34" charset="0"/>
                <a:ea typeface="Tahoma" panose="020B0604030504040204" pitchFamily="34" charset="0"/>
                <a:cs typeface="Tahoma" panose="020B0604030504040204" pitchFamily="34" charset="0"/>
              </a:rPr>
              <a:t>et al. </a:t>
            </a:r>
            <a:r>
              <a:rPr lang="cs-CZ" altLang="cs-CZ" sz="1500" dirty="0" err="1">
                <a:solidFill>
                  <a:schemeClr val="bg1"/>
                </a:solidFill>
                <a:latin typeface="Tahoma" panose="020B0604030504040204" pitchFamily="34" charset="0"/>
                <a:ea typeface="Tahoma" panose="020B0604030504040204" pitchFamily="34" charset="0"/>
                <a:cs typeface="Tahoma" panose="020B0604030504040204" pitchFamily="34" charset="0"/>
              </a:rPr>
              <a:t>Bioinformatics</a:t>
            </a:r>
            <a:r>
              <a:rPr lang="cs-CZ"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1-8: btz386</a:t>
            </a:r>
            <a:endParaRPr lang="en-US" altLang="cs-CZ" sz="15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905844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a:extLst>
              <a:ext uri="{FF2B5EF4-FFF2-40B4-BE49-F238E27FC236}">
                <a16:creationId xmlns:a16="http://schemas.microsoft.com/office/drawing/2014/main" id="{25145DAC-6351-4A54-A2FD-B73FF9C933E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91237" y="1032011"/>
            <a:ext cx="1796587" cy="2105092"/>
          </a:xfrm>
        </p:spPr>
      </p:pic>
      <p:grpSp>
        <p:nvGrpSpPr>
          <p:cNvPr id="8" name="Skupina 7">
            <a:extLst>
              <a:ext uri="{FF2B5EF4-FFF2-40B4-BE49-F238E27FC236}">
                <a16:creationId xmlns:a16="http://schemas.microsoft.com/office/drawing/2014/main" id="{93ED8B1A-856F-402C-823E-93272BB43F4E}"/>
              </a:ext>
            </a:extLst>
          </p:cNvPr>
          <p:cNvGrpSpPr/>
          <p:nvPr/>
        </p:nvGrpSpPr>
        <p:grpSpPr>
          <a:xfrm>
            <a:off x="3779912" y="1475492"/>
            <a:ext cx="1584176" cy="792461"/>
            <a:chOff x="2627784" y="1556419"/>
            <a:chExt cx="1584176" cy="792461"/>
          </a:xfrm>
        </p:grpSpPr>
        <p:sp>
          <p:nvSpPr>
            <p:cNvPr id="6" name="Šipka: doprava 5">
              <a:extLst>
                <a:ext uri="{FF2B5EF4-FFF2-40B4-BE49-F238E27FC236}">
                  <a16:creationId xmlns:a16="http://schemas.microsoft.com/office/drawing/2014/main" id="{56CB4936-84E1-4BFF-BA06-ACF47489D314}"/>
                </a:ext>
              </a:extLst>
            </p:cNvPr>
            <p:cNvSpPr/>
            <p:nvPr/>
          </p:nvSpPr>
          <p:spPr>
            <a:xfrm>
              <a:off x="2627784" y="1916832"/>
              <a:ext cx="1584176" cy="432048"/>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ovéPole 6">
              <a:extLst>
                <a:ext uri="{FF2B5EF4-FFF2-40B4-BE49-F238E27FC236}">
                  <a16:creationId xmlns:a16="http://schemas.microsoft.com/office/drawing/2014/main" id="{7B56247F-CCE1-4B62-BC43-6B3EE0BEC702}"/>
                </a:ext>
              </a:extLst>
            </p:cNvPr>
            <p:cNvSpPr txBox="1"/>
            <p:nvPr/>
          </p:nvSpPr>
          <p:spPr>
            <a:xfrm>
              <a:off x="2879812" y="1556419"/>
              <a:ext cx="1035010" cy="369332"/>
            </a:xfrm>
            <a:prstGeom prst="rect">
              <a:avLst/>
            </a:prstGeom>
            <a:noFill/>
            <a:ln>
              <a:solidFill>
                <a:schemeClr val="bg1"/>
              </a:solidFill>
            </a:ln>
          </p:spPr>
          <p:txBody>
            <a:bodyPr wrap="square" rtlCol="0">
              <a:spAutoFit/>
            </a:bodyPr>
            <a:lstStyle/>
            <a:p>
              <a:r>
                <a:rPr lang="cs-CZ" sz="1800" dirty="0">
                  <a:latin typeface="Tahoma" panose="020B0604030504040204" pitchFamily="34" charset="0"/>
                  <a:ea typeface="Tahoma" panose="020B0604030504040204" pitchFamily="34" charset="0"/>
                  <a:cs typeface="Tahoma" panose="020B0604030504040204" pitchFamily="34" charset="0"/>
                </a:rPr>
                <a:t>CAVER</a:t>
              </a:r>
              <a:endParaRPr lang="cs-CZ" sz="1800" baseline="30000" dirty="0">
                <a:latin typeface="Tahoma" panose="020B0604030504040204" pitchFamily="34" charset="0"/>
                <a:ea typeface="Tahoma" panose="020B0604030504040204" pitchFamily="34" charset="0"/>
                <a:cs typeface="Tahoma" panose="020B0604030504040204" pitchFamily="34" charset="0"/>
              </a:endParaRPr>
            </a:p>
          </p:txBody>
        </p:sp>
      </p:grpSp>
      <p:pic>
        <p:nvPicPr>
          <p:cNvPr id="10" name="Obrázek 9">
            <a:extLst>
              <a:ext uri="{FF2B5EF4-FFF2-40B4-BE49-F238E27FC236}">
                <a16:creationId xmlns:a16="http://schemas.microsoft.com/office/drawing/2014/main" id="{DB7CB5CA-88DF-4B11-A619-2BCE96B036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3680" y="970439"/>
            <a:ext cx="1933235" cy="2318400"/>
          </a:xfrm>
          <a:prstGeom prst="rect">
            <a:avLst/>
          </a:prstGeom>
        </p:spPr>
      </p:pic>
      <p:pic>
        <p:nvPicPr>
          <p:cNvPr id="15" name="Obrázek 14">
            <a:extLst>
              <a:ext uri="{FF2B5EF4-FFF2-40B4-BE49-F238E27FC236}">
                <a16:creationId xmlns:a16="http://schemas.microsoft.com/office/drawing/2014/main" id="{90A674A2-AAC3-4624-93D3-37CC13F8B8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214" y="3340780"/>
            <a:ext cx="2884869" cy="1192684"/>
          </a:xfrm>
          <a:prstGeom prst="rect">
            <a:avLst/>
          </a:prstGeom>
        </p:spPr>
      </p:pic>
      <p:grpSp>
        <p:nvGrpSpPr>
          <p:cNvPr id="25" name="Skupina 24">
            <a:extLst>
              <a:ext uri="{FF2B5EF4-FFF2-40B4-BE49-F238E27FC236}">
                <a16:creationId xmlns:a16="http://schemas.microsoft.com/office/drawing/2014/main" id="{BE2A9FE6-894C-4B55-B27D-716F5D4A51A5}"/>
              </a:ext>
            </a:extLst>
          </p:cNvPr>
          <p:cNvGrpSpPr/>
          <p:nvPr/>
        </p:nvGrpSpPr>
        <p:grpSpPr>
          <a:xfrm>
            <a:off x="3757357" y="3114445"/>
            <a:ext cx="1584176" cy="832158"/>
            <a:chOff x="3491880" y="4109010"/>
            <a:chExt cx="1584176" cy="832158"/>
          </a:xfrm>
        </p:grpSpPr>
        <p:sp>
          <p:nvSpPr>
            <p:cNvPr id="21" name="TextovéPole 20">
              <a:extLst>
                <a:ext uri="{FF2B5EF4-FFF2-40B4-BE49-F238E27FC236}">
                  <a16:creationId xmlns:a16="http://schemas.microsoft.com/office/drawing/2014/main" id="{1C18E45C-8C76-4178-8D73-D242EBD4B46A}"/>
                </a:ext>
              </a:extLst>
            </p:cNvPr>
            <p:cNvSpPr txBox="1"/>
            <p:nvPr/>
          </p:nvSpPr>
          <p:spPr>
            <a:xfrm>
              <a:off x="3498126" y="4109010"/>
              <a:ext cx="1423406" cy="369332"/>
            </a:xfrm>
            <a:prstGeom prst="rect">
              <a:avLst/>
            </a:prstGeom>
            <a:noFill/>
            <a:ln>
              <a:solidFill>
                <a:schemeClr val="bg1"/>
              </a:solidFill>
            </a:ln>
          </p:spPr>
          <p:txBody>
            <a:bodyPr wrap="square" rtlCol="0">
              <a:spAutoFit/>
            </a:bodyPr>
            <a:lstStyle/>
            <a:p>
              <a:r>
                <a:rPr lang="cs-CZ" sz="1800" dirty="0">
                  <a:latin typeface="Tahoma" panose="020B0604030504040204" pitchFamily="34" charset="0"/>
                  <a:ea typeface="Tahoma" panose="020B0604030504040204" pitchFamily="34" charset="0"/>
                  <a:cs typeface="Tahoma" panose="020B0604030504040204" pitchFamily="34" charset="0"/>
                </a:rPr>
                <a:t>Diskretizace</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23" name="Šipka: doprava 22">
              <a:extLst>
                <a:ext uri="{FF2B5EF4-FFF2-40B4-BE49-F238E27FC236}">
                  <a16:creationId xmlns:a16="http://schemas.microsoft.com/office/drawing/2014/main" id="{55B34520-3D50-4A20-8F27-1C586E1E00B4}"/>
                </a:ext>
              </a:extLst>
            </p:cNvPr>
            <p:cNvSpPr/>
            <p:nvPr/>
          </p:nvSpPr>
          <p:spPr>
            <a:xfrm>
              <a:off x="3491880" y="4509120"/>
              <a:ext cx="1584176" cy="432048"/>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7" name="Obrázek 26">
            <a:extLst>
              <a:ext uri="{FF2B5EF4-FFF2-40B4-BE49-F238E27FC236}">
                <a16:creationId xmlns:a16="http://schemas.microsoft.com/office/drawing/2014/main" id="{A32EFDB9-F12E-4CF4-98A6-8E9E0175DF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2081" y="3345630"/>
            <a:ext cx="2599705" cy="1104464"/>
          </a:xfrm>
          <a:prstGeom prst="rect">
            <a:avLst/>
          </a:prstGeom>
        </p:spPr>
      </p:pic>
      <p:sp>
        <p:nvSpPr>
          <p:cNvPr id="26" name="Šipka: doprava 22">
            <a:extLst>
              <a:ext uri="{FF2B5EF4-FFF2-40B4-BE49-F238E27FC236}">
                <a16:creationId xmlns:a16="http://schemas.microsoft.com/office/drawing/2014/main" id="{946F69BA-CE6C-4508-99CD-A4BB39AC3BBA}"/>
              </a:ext>
            </a:extLst>
          </p:cNvPr>
          <p:cNvSpPr/>
          <p:nvPr/>
        </p:nvSpPr>
        <p:spPr>
          <a:xfrm>
            <a:off x="3779912" y="5198675"/>
            <a:ext cx="1584176" cy="432048"/>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33" name="Obrázek 26">
            <a:extLst>
              <a:ext uri="{FF2B5EF4-FFF2-40B4-BE49-F238E27FC236}">
                <a16:creationId xmlns:a16="http://schemas.microsoft.com/office/drawing/2014/main" id="{11BC52B8-D9B3-407C-9E07-83436081D3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65" y="4934280"/>
            <a:ext cx="2629832" cy="1117263"/>
          </a:xfrm>
          <a:prstGeom prst="rect">
            <a:avLst/>
          </a:prstGeom>
        </p:spPr>
      </p:pic>
      <p:pic>
        <p:nvPicPr>
          <p:cNvPr id="34" name="Obrázek 18">
            <a:extLst>
              <a:ext uri="{FF2B5EF4-FFF2-40B4-BE49-F238E27FC236}">
                <a16:creationId xmlns:a16="http://schemas.microsoft.com/office/drawing/2014/main" id="{2A194466-883B-4003-A663-655F596D1F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418857">
            <a:off x="2805562" y="4980616"/>
            <a:ext cx="958190" cy="664984"/>
          </a:xfrm>
          <a:prstGeom prst="rect">
            <a:avLst/>
          </a:prstGeom>
        </p:spPr>
      </p:pic>
      <p:sp>
        <p:nvSpPr>
          <p:cNvPr id="35" name="Plus Sign 34">
            <a:extLst>
              <a:ext uri="{FF2B5EF4-FFF2-40B4-BE49-F238E27FC236}">
                <a16:creationId xmlns:a16="http://schemas.microsoft.com/office/drawing/2014/main" id="{D4407A37-C7BF-4B8C-A9B7-E61EB4AB9891}"/>
              </a:ext>
            </a:extLst>
          </p:cNvPr>
          <p:cNvSpPr/>
          <p:nvPr/>
        </p:nvSpPr>
        <p:spPr>
          <a:xfrm>
            <a:off x="2687097" y="5233447"/>
            <a:ext cx="381543" cy="360040"/>
          </a:xfrm>
          <a:prstGeom prst="mathPlu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6" name="TextovéPole 20">
            <a:extLst>
              <a:ext uri="{FF2B5EF4-FFF2-40B4-BE49-F238E27FC236}">
                <a16:creationId xmlns:a16="http://schemas.microsoft.com/office/drawing/2014/main" id="{C2E1092C-6941-4871-92A5-CAFD3686CB2F}"/>
              </a:ext>
            </a:extLst>
          </p:cNvPr>
          <p:cNvSpPr txBox="1"/>
          <p:nvPr/>
        </p:nvSpPr>
        <p:spPr>
          <a:xfrm>
            <a:off x="3851920" y="4793096"/>
            <a:ext cx="1290531" cy="369332"/>
          </a:xfrm>
          <a:prstGeom prst="rect">
            <a:avLst/>
          </a:prstGeom>
          <a:noFill/>
          <a:ln>
            <a:solidFill>
              <a:schemeClr val="bg1"/>
            </a:solidFill>
          </a:ln>
        </p:spPr>
        <p:txBody>
          <a:bodyPr wrap="square" rtlCol="0">
            <a:spAutoFit/>
          </a:bodyPr>
          <a:lstStyle/>
          <a:p>
            <a:r>
              <a:rPr lang="cs-CZ" sz="1800" dirty="0" err="1">
                <a:latin typeface="Tahoma" panose="020B0604030504040204" pitchFamily="34" charset="0"/>
                <a:ea typeface="Tahoma" panose="020B0604030504040204" pitchFamily="34" charset="0"/>
                <a:cs typeface="Tahoma" panose="020B0604030504040204" pitchFamily="34" charset="0"/>
              </a:rPr>
              <a:t>CaverDock</a:t>
            </a:r>
            <a:endParaRPr lang="cs-CZ" sz="1600" dirty="0">
              <a:latin typeface="Tahoma" panose="020B0604030504040204" pitchFamily="34" charset="0"/>
              <a:ea typeface="Tahoma" panose="020B0604030504040204" pitchFamily="34" charset="0"/>
              <a:cs typeface="Tahoma" panose="020B0604030504040204" pitchFamily="34" charset="0"/>
            </a:endParaRPr>
          </a:p>
        </p:txBody>
      </p:sp>
      <p:sp>
        <p:nvSpPr>
          <p:cNvPr id="22" name="CustomShape 1">
            <a:extLst>
              <a:ext uri="{FF2B5EF4-FFF2-40B4-BE49-F238E27FC236}">
                <a16:creationId xmlns:a16="http://schemas.microsoft.com/office/drawing/2014/main" id="{3ECDE129-A7CA-4D42-9241-838AC331660F}"/>
              </a:ext>
            </a:extLst>
          </p:cNvPr>
          <p:cNvSpPr/>
          <p:nvPr/>
        </p:nvSpPr>
        <p:spPr>
          <a:xfrm>
            <a:off x="719280" y="179280"/>
            <a:ext cx="7592400" cy="538920"/>
          </a:xfrm>
          <a:prstGeom prst="rect">
            <a:avLst/>
          </a:prstGeom>
          <a:noFill/>
          <a:ln>
            <a:noFill/>
          </a:ln>
        </p:spPr>
        <p:txBody>
          <a:bodyPr lIns="0" tIns="0" rIns="0" bIns="0" anchor="b"/>
          <a:lstStyle/>
          <a:p>
            <a:pPr>
              <a:lnSpc>
                <a:spcPct val="100000"/>
              </a:lnSpc>
            </a:pPr>
            <a:r>
              <a:rPr lang="cs-CZ" sz="3200" dirty="0" err="1">
                <a:solidFill>
                  <a:srgbClr val="FFFFFF"/>
                </a:solidFill>
                <a:latin typeface="Tahoma"/>
              </a:rPr>
              <a:t>CaverDock</a:t>
            </a:r>
            <a:endParaRPr dirty="0"/>
          </a:p>
        </p:txBody>
      </p:sp>
      <p:pic>
        <p:nvPicPr>
          <p:cNvPr id="24" name="Zástupný symbol pro obsah 4">
            <a:extLst>
              <a:ext uri="{FF2B5EF4-FFF2-40B4-BE49-F238E27FC236}">
                <a16:creationId xmlns:a16="http://schemas.microsoft.com/office/drawing/2014/main" id="{45BA6CD9-52B1-4E3D-9EE4-019E00D6B2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63304" y="4951537"/>
            <a:ext cx="2819014" cy="1165458"/>
          </a:xfrm>
          <a:prstGeom prst="rect">
            <a:avLst/>
          </a:prstGeom>
        </p:spPr>
      </p:pic>
      <p:pic>
        <p:nvPicPr>
          <p:cNvPr id="28" name="Obrázek 27">
            <a:extLst>
              <a:ext uri="{FF2B5EF4-FFF2-40B4-BE49-F238E27FC236}">
                <a16:creationId xmlns:a16="http://schemas.microsoft.com/office/drawing/2014/main" id="{9D8178DF-A630-43CC-B98C-68D6626755E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1068578">
            <a:off x="7610495" y="5228834"/>
            <a:ext cx="843843" cy="585627"/>
          </a:xfrm>
          <a:prstGeom prst="rect">
            <a:avLst/>
          </a:prstGeom>
        </p:spPr>
      </p:pic>
      <p:sp>
        <p:nvSpPr>
          <p:cNvPr id="29" name="CustomShape 3">
            <a:extLst>
              <a:ext uri="{FF2B5EF4-FFF2-40B4-BE49-F238E27FC236}">
                <a16:creationId xmlns:a16="http://schemas.microsoft.com/office/drawing/2014/main" id="{C58CAA1C-FFC5-4A4E-BF09-A19182399A4F}"/>
              </a:ext>
            </a:extLst>
          </p:cNvPr>
          <p:cNvSpPr/>
          <p:nvPr/>
        </p:nvSpPr>
        <p:spPr>
          <a:xfrm>
            <a:off x="8266492" y="6326966"/>
            <a:ext cx="877508" cy="531034"/>
          </a:xfrm>
          <a:prstGeom prst="rect">
            <a:avLst/>
          </a:prstGeom>
          <a:noFill/>
          <a:ln>
            <a:noFill/>
          </a:ln>
        </p:spPr>
        <p:txBody>
          <a:bodyPr lIns="0" tIns="0" rIns="0" bIns="0"/>
          <a:lstStyle/>
          <a:p>
            <a:pPr algn="ctr">
              <a:lnSpc>
                <a:spcPct val="150000"/>
              </a:lnSpc>
            </a:pPr>
            <a:r>
              <a:rPr lang="cs-CZ" sz="2400" dirty="0">
                <a:solidFill>
                  <a:schemeClr val="bg1"/>
                </a:solidFill>
                <a:latin typeface="Calibri"/>
              </a:rPr>
              <a:t>15</a:t>
            </a:r>
            <a:endParaRPr lang="en-US" sz="2400" dirty="0">
              <a:solidFill>
                <a:schemeClr val="bg1"/>
              </a:solidFill>
              <a:latin typeface="Calibri"/>
            </a:endParaRPr>
          </a:p>
        </p:txBody>
      </p:sp>
      <p:sp>
        <p:nvSpPr>
          <p:cNvPr id="30" name="Obdélník 10">
            <a:extLst>
              <a:ext uri="{FF2B5EF4-FFF2-40B4-BE49-F238E27FC236}">
                <a16:creationId xmlns:a16="http://schemas.microsoft.com/office/drawing/2014/main" id="{F19647E5-6504-4965-960D-4876DC6EAB16}"/>
              </a:ext>
            </a:extLst>
          </p:cNvPr>
          <p:cNvSpPr/>
          <p:nvPr/>
        </p:nvSpPr>
        <p:spPr>
          <a:xfrm>
            <a:off x="0" y="6330387"/>
            <a:ext cx="9143999" cy="569387"/>
          </a:xfrm>
          <a:prstGeom prst="rect">
            <a:avLst/>
          </a:prstGeom>
        </p:spPr>
        <p:txBody>
          <a:bodyPr wrap="square">
            <a:spAutoFit/>
          </a:bodyPr>
          <a:lstStyle/>
          <a:p>
            <a:pPr algn="ctr">
              <a:spcBef>
                <a:spcPct val="0"/>
              </a:spcBef>
            </a:pPr>
            <a:r>
              <a:rPr lang="cs-CZ" altLang="cs-CZ" sz="1500" dirty="0" err="1">
                <a:solidFill>
                  <a:schemeClr val="bg1"/>
                </a:solidFill>
                <a:latin typeface="Tahoma" panose="020B0604030504040204" pitchFamily="34" charset="0"/>
                <a:ea typeface="Tahoma" panose="020B0604030504040204" pitchFamily="34" charset="0"/>
                <a:cs typeface="Tahoma" panose="020B0604030504040204" pitchFamily="34" charset="0"/>
              </a:rPr>
              <a:t>Filipovic</a:t>
            </a:r>
            <a:r>
              <a:rPr lang="en-US"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J. </a:t>
            </a:r>
            <a:r>
              <a:rPr lang="en-US" altLang="cs-CZ" sz="1500" i="1" dirty="0">
                <a:solidFill>
                  <a:schemeClr val="bg1"/>
                </a:solidFill>
                <a:latin typeface="Tahoma" panose="020B0604030504040204" pitchFamily="34" charset="0"/>
                <a:ea typeface="Tahoma" panose="020B0604030504040204" pitchFamily="34" charset="0"/>
                <a:cs typeface="Tahoma" panose="020B0604030504040204" pitchFamily="34" charset="0"/>
              </a:rPr>
              <a:t>et al</a:t>
            </a:r>
            <a:r>
              <a:rPr lang="en-US"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IEEE/ACM Trans. </a:t>
            </a:r>
            <a:r>
              <a:rPr lang="en-US" sz="1500" dirty="0" err="1">
                <a:solidFill>
                  <a:schemeClr val="bg1"/>
                </a:solidFill>
                <a:latin typeface="Tahoma" panose="020B0604030504040204" pitchFamily="34" charset="0"/>
                <a:ea typeface="Tahoma" panose="020B0604030504040204" pitchFamily="34" charset="0"/>
                <a:cs typeface="Tahoma" panose="020B0604030504040204" pitchFamily="34" charset="0"/>
              </a:rPr>
              <a:t>Comput</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 Biol. </a:t>
            </a:r>
            <a:r>
              <a:rPr lang="en-US" sz="1500" dirty="0" err="1">
                <a:solidFill>
                  <a:schemeClr val="bg1"/>
                </a:solidFill>
                <a:latin typeface="Tahoma" panose="020B0604030504040204" pitchFamily="34" charset="0"/>
                <a:ea typeface="Tahoma" panose="020B0604030504040204" pitchFamily="34" charset="0"/>
                <a:cs typeface="Tahoma" panose="020B0604030504040204" pitchFamily="34" charset="0"/>
              </a:rPr>
              <a:t>Bioinform</a:t>
            </a:r>
            <a:r>
              <a:rPr 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500" dirty="0" err="1">
                <a:solidFill>
                  <a:schemeClr val="bg1"/>
                </a:solidFill>
                <a:latin typeface="Tahoma" panose="020B0604030504040204" pitchFamily="34" charset="0"/>
                <a:ea typeface="Tahoma" panose="020B0604030504040204" pitchFamily="34" charset="0"/>
                <a:cs typeface="Tahoma" panose="020B0604030504040204" pitchFamily="34" charset="0"/>
              </a:rPr>
              <a:t>doi</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 10.1109/TCBB.2019.2907492</a:t>
            </a:r>
            <a:r>
              <a:rPr 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p>
          <a:p>
            <a:pPr algn="ctr">
              <a:spcBef>
                <a:spcPct val="0"/>
              </a:spcBef>
            </a:pPr>
            <a:r>
              <a:rPr lang="cs-CZ" altLang="cs-CZ" sz="1500" dirty="0" err="1">
                <a:solidFill>
                  <a:schemeClr val="bg1"/>
                </a:solidFill>
                <a:latin typeface="Tahoma" panose="020B0604030504040204" pitchFamily="34" charset="0"/>
                <a:ea typeface="Tahoma" panose="020B0604030504040204" pitchFamily="34" charset="0"/>
                <a:cs typeface="Tahoma" panose="020B0604030504040204" pitchFamily="34" charset="0"/>
              </a:rPr>
              <a:t>Vavra</a:t>
            </a:r>
            <a:r>
              <a:rPr lang="cs-CZ"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O. </a:t>
            </a:r>
            <a:r>
              <a:rPr lang="cs-CZ" altLang="cs-CZ" sz="1500" i="1" dirty="0">
                <a:solidFill>
                  <a:schemeClr val="bg1"/>
                </a:solidFill>
                <a:latin typeface="Tahoma" panose="020B0604030504040204" pitchFamily="34" charset="0"/>
                <a:ea typeface="Tahoma" panose="020B0604030504040204" pitchFamily="34" charset="0"/>
                <a:cs typeface="Tahoma" panose="020B0604030504040204" pitchFamily="34" charset="0"/>
              </a:rPr>
              <a:t>et al. </a:t>
            </a:r>
            <a:r>
              <a:rPr lang="cs-CZ" altLang="cs-CZ" sz="1500" dirty="0" err="1">
                <a:solidFill>
                  <a:schemeClr val="bg1"/>
                </a:solidFill>
                <a:latin typeface="Tahoma" panose="020B0604030504040204" pitchFamily="34" charset="0"/>
                <a:ea typeface="Tahoma" panose="020B0604030504040204" pitchFamily="34" charset="0"/>
                <a:cs typeface="Tahoma" panose="020B0604030504040204" pitchFamily="34" charset="0"/>
              </a:rPr>
              <a:t>Bioinformatics</a:t>
            </a:r>
            <a:r>
              <a:rPr lang="cs-CZ"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1-8: btz386</a:t>
            </a:r>
            <a:endParaRPr lang="en-US" altLang="cs-CZ" sz="15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561268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a:extLst>
              <a:ext uri="{FF2B5EF4-FFF2-40B4-BE49-F238E27FC236}">
                <a16:creationId xmlns:a16="http://schemas.microsoft.com/office/drawing/2014/main" id="{25145DAC-6351-4A54-A2FD-B73FF9C933E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91237" y="1032011"/>
            <a:ext cx="1796587" cy="2105092"/>
          </a:xfrm>
        </p:spPr>
      </p:pic>
      <p:grpSp>
        <p:nvGrpSpPr>
          <p:cNvPr id="8" name="Skupina 7">
            <a:extLst>
              <a:ext uri="{FF2B5EF4-FFF2-40B4-BE49-F238E27FC236}">
                <a16:creationId xmlns:a16="http://schemas.microsoft.com/office/drawing/2014/main" id="{93ED8B1A-856F-402C-823E-93272BB43F4E}"/>
              </a:ext>
            </a:extLst>
          </p:cNvPr>
          <p:cNvGrpSpPr/>
          <p:nvPr/>
        </p:nvGrpSpPr>
        <p:grpSpPr>
          <a:xfrm>
            <a:off x="3779912" y="1475492"/>
            <a:ext cx="1584176" cy="792461"/>
            <a:chOff x="2627784" y="1556419"/>
            <a:chExt cx="1584176" cy="792461"/>
          </a:xfrm>
        </p:grpSpPr>
        <p:sp>
          <p:nvSpPr>
            <p:cNvPr id="6" name="Šipka: doprava 5">
              <a:extLst>
                <a:ext uri="{FF2B5EF4-FFF2-40B4-BE49-F238E27FC236}">
                  <a16:creationId xmlns:a16="http://schemas.microsoft.com/office/drawing/2014/main" id="{56CB4936-84E1-4BFF-BA06-ACF47489D314}"/>
                </a:ext>
              </a:extLst>
            </p:cNvPr>
            <p:cNvSpPr/>
            <p:nvPr/>
          </p:nvSpPr>
          <p:spPr>
            <a:xfrm>
              <a:off x="2627784" y="1916832"/>
              <a:ext cx="1584176" cy="432048"/>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ovéPole 6">
              <a:extLst>
                <a:ext uri="{FF2B5EF4-FFF2-40B4-BE49-F238E27FC236}">
                  <a16:creationId xmlns:a16="http://schemas.microsoft.com/office/drawing/2014/main" id="{7B56247F-CCE1-4B62-BC43-6B3EE0BEC702}"/>
                </a:ext>
              </a:extLst>
            </p:cNvPr>
            <p:cNvSpPr txBox="1"/>
            <p:nvPr/>
          </p:nvSpPr>
          <p:spPr>
            <a:xfrm>
              <a:off x="2879812" y="1556419"/>
              <a:ext cx="1035010" cy="369332"/>
            </a:xfrm>
            <a:prstGeom prst="rect">
              <a:avLst/>
            </a:prstGeom>
            <a:noFill/>
            <a:ln>
              <a:solidFill>
                <a:schemeClr val="bg1"/>
              </a:solidFill>
            </a:ln>
          </p:spPr>
          <p:txBody>
            <a:bodyPr wrap="square" rtlCol="0">
              <a:spAutoFit/>
            </a:bodyPr>
            <a:lstStyle/>
            <a:p>
              <a:r>
                <a:rPr lang="cs-CZ" sz="1800" dirty="0">
                  <a:latin typeface="Tahoma" panose="020B0604030504040204" pitchFamily="34" charset="0"/>
                  <a:ea typeface="Tahoma" panose="020B0604030504040204" pitchFamily="34" charset="0"/>
                  <a:cs typeface="Tahoma" panose="020B0604030504040204" pitchFamily="34" charset="0"/>
                </a:rPr>
                <a:t>CAVER</a:t>
              </a:r>
              <a:endParaRPr lang="cs-CZ" sz="1800" baseline="30000" dirty="0">
                <a:latin typeface="Tahoma" panose="020B0604030504040204" pitchFamily="34" charset="0"/>
                <a:ea typeface="Tahoma" panose="020B0604030504040204" pitchFamily="34" charset="0"/>
                <a:cs typeface="Tahoma" panose="020B0604030504040204" pitchFamily="34" charset="0"/>
              </a:endParaRPr>
            </a:p>
          </p:txBody>
        </p:sp>
      </p:grpSp>
      <p:pic>
        <p:nvPicPr>
          <p:cNvPr id="10" name="Obrázek 9">
            <a:extLst>
              <a:ext uri="{FF2B5EF4-FFF2-40B4-BE49-F238E27FC236}">
                <a16:creationId xmlns:a16="http://schemas.microsoft.com/office/drawing/2014/main" id="{DB7CB5CA-88DF-4B11-A619-2BCE96B036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3680" y="970439"/>
            <a:ext cx="1933235" cy="2318400"/>
          </a:xfrm>
          <a:prstGeom prst="rect">
            <a:avLst/>
          </a:prstGeom>
        </p:spPr>
      </p:pic>
      <p:pic>
        <p:nvPicPr>
          <p:cNvPr id="15" name="Obrázek 14">
            <a:extLst>
              <a:ext uri="{FF2B5EF4-FFF2-40B4-BE49-F238E27FC236}">
                <a16:creationId xmlns:a16="http://schemas.microsoft.com/office/drawing/2014/main" id="{90A674A2-AAC3-4624-93D3-37CC13F8B8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214" y="3340780"/>
            <a:ext cx="2884869" cy="1192684"/>
          </a:xfrm>
          <a:prstGeom prst="rect">
            <a:avLst/>
          </a:prstGeom>
        </p:spPr>
      </p:pic>
      <p:grpSp>
        <p:nvGrpSpPr>
          <p:cNvPr id="25" name="Skupina 24">
            <a:extLst>
              <a:ext uri="{FF2B5EF4-FFF2-40B4-BE49-F238E27FC236}">
                <a16:creationId xmlns:a16="http://schemas.microsoft.com/office/drawing/2014/main" id="{BE2A9FE6-894C-4B55-B27D-716F5D4A51A5}"/>
              </a:ext>
            </a:extLst>
          </p:cNvPr>
          <p:cNvGrpSpPr/>
          <p:nvPr/>
        </p:nvGrpSpPr>
        <p:grpSpPr>
          <a:xfrm>
            <a:off x="3757357" y="3114445"/>
            <a:ext cx="1584176" cy="832158"/>
            <a:chOff x="3491880" y="4109010"/>
            <a:chExt cx="1584176" cy="832158"/>
          </a:xfrm>
        </p:grpSpPr>
        <p:sp>
          <p:nvSpPr>
            <p:cNvPr id="21" name="TextovéPole 20">
              <a:extLst>
                <a:ext uri="{FF2B5EF4-FFF2-40B4-BE49-F238E27FC236}">
                  <a16:creationId xmlns:a16="http://schemas.microsoft.com/office/drawing/2014/main" id="{1C18E45C-8C76-4178-8D73-D242EBD4B46A}"/>
                </a:ext>
              </a:extLst>
            </p:cNvPr>
            <p:cNvSpPr txBox="1"/>
            <p:nvPr/>
          </p:nvSpPr>
          <p:spPr>
            <a:xfrm>
              <a:off x="3498126" y="4109010"/>
              <a:ext cx="1423406" cy="369332"/>
            </a:xfrm>
            <a:prstGeom prst="rect">
              <a:avLst/>
            </a:prstGeom>
            <a:noFill/>
            <a:ln>
              <a:solidFill>
                <a:schemeClr val="bg1"/>
              </a:solidFill>
            </a:ln>
          </p:spPr>
          <p:txBody>
            <a:bodyPr wrap="square" rtlCol="0">
              <a:spAutoFit/>
            </a:bodyPr>
            <a:lstStyle/>
            <a:p>
              <a:r>
                <a:rPr lang="cs-CZ" sz="1800" dirty="0">
                  <a:latin typeface="Tahoma" panose="020B0604030504040204" pitchFamily="34" charset="0"/>
                  <a:ea typeface="Tahoma" panose="020B0604030504040204" pitchFamily="34" charset="0"/>
                  <a:cs typeface="Tahoma" panose="020B0604030504040204" pitchFamily="34" charset="0"/>
                </a:rPr>
                <a:t>Diskretizace</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23" name="Šipka: doprava 22">
              <a:extLst>
                <a:ext uri="{FF2B5EF4-FFF2-40B4-BE49-F238E27FC236}">
                  <a16:creationId xmlns:a16="http://schemas.microsoft.com/office/drawing/2014/main" id="{55B34520-3D50-4A20-8F27-1C586E1E00B4}"/>
                </a:ext>
              </a:extLst>
            </p:cNvPr>
            <p:cNvSpPr/>
            <p:nvPr/>
          </p:nvSpPr>
          <p:spPr>
            <a:xfrm>
              <a:off x="3491880" y="4509120"/>
              <a:ext cx="1584176" cy="432048"/>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7" name="Obrázek 26">
            <a:extLst>
              <a:ext uri="{FF2B5EF4-FFF2-40B4-BE49-F238E27FC236}">
                <a16:creationId xmlns:a16="http://schemas.microsoft.com/office/drawing/2014/main" id="{A32EFDB9-F12E-4CF4-98A6-8E9E0175DF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2081" y="3345630"/>
            <a:ext cx="2599705" cy="1104464"/>
          </a:xfrm>
          <a:prstGeom prst="rect">
            <a:avLst/>
          </a:prstGeom>
        </p:spPr>
      </p:pic>
      <p:sp>
        <p:nvSpPr>
          <p:cNvPr id="26" name="Šipka: doprava 22">
            <a:extLst>
              <a:ext uri="{FF2B5EF4-FFF2-40B4-BE49-F238E27FC236}">
                <a16:creationId xmlns:a16="http://schemas.microsoft.com/office/drawing/2014/main" id="{946F69BA-CE6C-4508-99CD-A4BB39AC3BBA}"/>
              </a:ext>
            </a:extLst>
          </p:cNvPr>
          <p:cNvSpPr/>
          <p:nvPr/>
        </p:nvSpPr>
        <p:spPr>
          <a:xfrm>
            <a:off x="3779912" y="5198675"/>
            <a:ext cx="1584176" cy="432048"/>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33" name="Obrázek 26">
            <a:extLst>
              <a:ext uri="{FF2B5EF4-FFF2-40B4-BE49-F238E27FC236}">
                <a16:creationId xmlns:a16="http://schemas.microsoft.com/office/drawing/2014/main" id="{11BC52B8-D9B3-407C-9E07-83436081D3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65" y="4934280"/>
            <a:ext cx="2629832" cy="1117263"/>
          </a:xfrm>
          <a:prstGeom prst="rect">
            <a:avLst/>
          </a:prstGeom>
        </p:spPr>
      </p:pic>
      <p:pic>
        <p:nvPicPr>
          <p:cNvPr id="34" name="Obrázek 18">
            <a:extLst>
              <a:ext uri="{FF2B5EF4-FFF2-40B4-BE49-F238E27FC236}">
                <a16:creationId xmlns:a16="http://schemas.microsoft.com/office/drawing/2014/main" id="{2A194466-883B-4003-A663-655F596D1F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418857">
            <a:off x="2805562" y="4980616"/>
            <a:ext cx="958190" cy="664984"/>
          </a:xfrm>
          <a:prstGeom prst="rect">
            <a:avLst/>
          </a:prstGeom>
        </p:spPr>
      </p:pic>
      <p:sp>
        <p:nvSpPr>
          <p:cNvPr id="35" name="Plus Sign 34">
            <a:extLst>
              <a:ext uri="{FF2B5EF4-FFF2-40B4-BE49-F238E27FC236}">
                <a16:creationId xmlns:a16="http://schemas.microsoft.com/office/drawing/2014/main" id="{D4407A37-C7BF-4B8C-A9B7-E61EB4AB9891}"/>
              </a:ext>
            </a:extLst>
          </p:cNvPr>
          <p:cNvSpPr/>
          <p:nvPr/>
        </p:nvSpPr>
        <p:spPr>
          <a:xfrm>
            <a:off x="2687097" y="5233447"/>
            <a:ext cx="381543" cy="360040"/>
          </a:xfrm>
          <a:prstGeom prst="mathPlu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6" name="TextovéPole 20">
            <a:extLst>
              <a:ext uri="{FF2B5EF4-FFF2-40B4-BE49-F238E27FC236}">
                <a16:creationId xmlns:a16="http://schemas.microsoft.com/office/drawing/2014/main" id="{C2E1092C-6941-4871-92A5-CAFD3686CB2F}"/>
              </a:ext>
            </a:extLst>
          </p:cNvPr>
          <p:cNvSpPr txBox="1"/>
          <p:nvPr/>
        </p:nvSpPr>
        <p:spPr>
          <a:xfrm>
            <a:off x="3851920" y="4793096"/>
            <a:ext cx="1290531" cy="369332"/>
          </a:xfrm>
          <a:prstGeom prst="rect">
            <a:avLst/>
          </a:prstGeom>
          <a:noFill/>
          <a:ln>
            <a:solidFill>
              <a:schemeClr val="bg1"/>
            </a:solidFill>
          </a:ln>
        </p:spPr>
        <p:txBody>
          <a:bodyPr wrap="square" rtlCol="0">
            <a:spAutoFit/>
          </a:bodyPr>
          <a:lstStyle/>
          <a:p>
            <a:r>
              <a:rPr lang="cs-CZ" sz="1800" dirty="0" err="1">
                <a:latin typeface="Tahoma" panose="020B0604030504040204" pitchFamily="34" charset="0"/>
                <a:ea typeface="Tahoma" panose="020B0604030504040204" pitchFamily="34" charset="0"/>
                <a:cs typeface="Tahoma" panose="020B0604030504040204" pitchFamily="34" charset="0"/>
              </a:rPr>
              <a:t>CaverDock</a:t>
            </a:r>
            <a:endParaRPr lang="cs-CZ" sz="1600" dirty="0">
              <a:latin typeface="Tahoma" panose="020B0604030504040204" pitchFamily="34" charset="0"/>
              <a:ea typeface="Tahoma" panose="020B0604030504040204" pitchFamily="34" charset="0"/>
              <a:cs typeface="Tahoma" panose="020B0604030504040204" pitchFamily="34" charset="0"/>
            </a:endParaRPr>
          </a:p>
        </p:txBody>
      </p:sp>
      <p:sp>
        <p:nvSpPr>
          <p:cNvPr id="22" name="CustomShape 1">
            <a:extLst>
              <a:ext uri="{FF2B5EF4-FFF2-40B4-BE49-F238E27FC236}">
                <a16:creationId xmlns:a16="http://schemas.microsoft.com/office/drawing/2014/main" id="{3ECDE129-A7CA-4D42-9241-838AC331660F}"/>
              </a:ext>
            </a:extLst>
          </p:cNvPr>
          <p:cNvSpPr/>
          <p:nvPr/>
        </p:nvSpPr>
        <p:spPr>
          <a:xfrm>
            <a:off x="719280" y="179280"/>
            <a:ext cx="7592400" cy="538920"/>
          </a:xfrm>
          <a:prstGeom prst="rect">
            <a:avLst/>
          </a:prstGeom>
          <a:noFill/>
          <a:ln>
            <a:noFill/>
          </a:ln>
        </p:spPr>
        <p:txBody>
          <a:bodyPr lIns="0" tIns="0" rIns="0" bIns="0" anchor="b"/>
          <a:lstStyle/>
          <a:p>
            <a:pPr>
              <a:lnSpc>
                <a:spcPct val="100000"/>
              </a:lnSpc>
            </a:pPr>
            <a:r>
              <a:rPr lang="cs-CZ" sz="3200" dirty="0" err="1">
                <a:solidFill>
                  <a:srgbClr val="FFFFFF"/>
                </a:solidFill>
                <a:latin typeface="Tahoma"/>
              </a:rPr>
              <a:t>CaverDock</a:t>
            </a:r>
            <a:endParaRPr dirty="0"/>
          </a:p>
        </p:txBody>
      </p:sp>
      <p:pic>
        <p:nvPicPr>
          <p:cNvPr id="24" name="Zástupný symbol pro obsah 4">
            <a:extLst>
              <a:ext uri="{FF2B5EF4-FFF2-40B4-BE49-F238E27FC236}">
                <a16:creationId xmlns:a16="http://schemas.microsoft.com/office/drawing/2014/main" id="{45BA6CD9-52B1-4E3D-9EE4-019E00D6B2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63304" y="4951537"/>
            <a:ext cx="2819014" cy="1165458"/>
          </a:xfrm>
          <a:prstGeom prst="rect">
            <a:avLst/>
          </a:prstGeom>
        </p:spPr>
      </p:pic>
      <p:pic>
        <p:nvPicPr>
          <p:cNvPr id="28" name="Obrázek 27">
            <a:extLst>
              <a:ext uri="{FF2B5EF4-FFF2-40B4-BE49-F238E27FC236}">
                <a16:creationId xmlns:a16="http://schemas.microsoft.com/office/drawing/2014/main" id="{9D8178DF-A630-43CC-B98C-68D6626755E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282453">
            <a:off x="7861822" y="5293415"/>
            <a:ext cx="843843" cy="585627"/>
          </a:xfrm>
          <a:prstGeom prst="rect">
            <a:avLst/>
          </a:prstGeom>
        </p:spPr>
      </p:pic>
      <p:sp>
        <p:nvSpPr>
          <p:cNvPr id="29" name="CustomShape 3">
            <a:extLst>
              <a:ext uri="{FF2B5EF4-FFF2-40B4-BE49-F238E27FC236}">
                <a16:creationId xmlns:a16="http://schemas.microsoft.com/office/drawing/2014/main" id="{958972B5-9BA4-4DE2-AB49-B9EB4DADA186}"/>
              </a:ext>
            </a:extLst>
          </p:cNvPr>
          <p:cNvSpPr/>
          <p:nvPr/>
        </p:nvSpPr>
        <p:spPr>
          <a:xfrm>
            <a:off x="8266492" y="6326966"/>
            <a:ext cx="877508" cy="531034"/>
          </a:xfrm>
          <a:prstGeom prst="rect">
            <a:avLst/>
          </a:prstGeom>
          <a:noFill/>
          <a:ln>
            <a:noFill/>
          </a:ln>
        </p:spPr>
        <p:txBody>
          <a:bodyPr lIns="0" tIns="0" rIns="0" bIns="0"/>
          <a:lstStyle/>
          <a:p>
            <a:pPr algn="ctr">
              <a:lnSpc>
                <a:spcPct val="150000"/>
              </a:lnSpc>
            </a:pPr>
            <a:r>
              <a:rPr lang="cs-CZ" sz="2400" dirty="0">
                <a:solidFill>
                  <a:schemeClr val="bg1"/>
                </a:solidFill>
                <a:latin typeface="Calibri"/>
              </a:rPr>
              <a:t>15</a:t>
            </a:r>
            <a:endParaRPr lang="en-US" sz="2400" dirty="0">
              <a:solidFill>
                <a:schemeClr val="bg1"/>
              </a:solidFill>
              <a:latin typeface="Calibri"/>
            </a:endParaRPr>
          </a:p>
        </p:txBody>
      </p:sp>
      <p:sp>
        <p:nvSpPr>
          <p:cNvPr id="30" name="Obdélník 10">
            <a:extLst>
              <a:ext uri="{FF2B5EF4-FFF2-40B4-BE49-F238E27FC236}">
                <a16:creationId xmlns:a16="http://schemas.microsoft.com/office/drawing/2014/main" id="{812A5FC7-4DC6-41F8-AB44-A92A2F2C65B3}"/>
              </a:ext>
            </a:extLst>
          </p:cNvPr>
          <p:cNvSpPr/>
          <p:nvPr/>
        </p:nvSpPr>
        <p:spPr>
          <a:xfrm>
            <a:off x="0" y="6330387"/>
            <a:ext cx="9143999" cy="569387"/>
          </a:xfrm>
          <a:prstGeom prst="rect">
            <a:avLst/>
          </a:prstGeom>
        </p:spPr>
        <p:txBody>
          <a:bodyPr wrap="square">
            <a:spAutoFit/>
          </a:bodyPr>
          <a:lstStyle/>
          <a:p>
            <a:pPr algn="ctr">
              <a:spcBef>
                <a:spcPct val="0"/>
              </a:spcBef>
            </a:pPr>
            <a:r>
              <a:rPr lang="cs-CZ" altLang="cs-CZ" sz="1500" dirty="0" err="1">
                <a:solidFill>
                  <a:schemeClr val="bg1"/>
                </a:solidFill>
                <a:latin typeface="Tahoma" panose="020B0604030504040204" pitchFamily="34" charset="0"/>
                <a:ea typeface="Tahoma" panose="020B0604030504040204" pitchFamily="34" charset="0"/>
                <a:cs typeface="Tahoma" panose="020B0604030504040204" pitchFamily="34" charset="0"/>
              </a:rPr>
              <a:t>Filipovic</a:t>
            </a:r>
            <a:r>
              <a:rPr lang="en-US"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J. </a:t>
            </a:r>
            <a:r>
              <a:rPr lang="en-US" altLang="cs-CZ" sz="1500" i="1" dirty="0">
                <a:solidFill>
                  <a:schemeClr val="bg1"/>
                </a:solidFill>
                <a:latin typeface="Tahoma" panose="020B0604030504040204" pitchFamily="34" charset="0"/>
                <a:ea typeface="Tahoma" panose="020B0604030504040204" pitchFamily="34" charset="0"/>
                <a:cs typeface="Tahoma" panose="020B0604030504040204" pitchFamily="34" charset="0"/>
              </a:rPr>
              <a:t>et al</a:t>
            </a:r>
            <a:r>
              <a:rPr lang="en-US"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IEEE/ACM Trans. </a:t>
            </a:r>
            <a:r>
              <a:rPr lang="en-US" sz="1500" dirty="0" err="1">
                <a:solidFill>
                  <a:schemeClr val="bg1"/>
                </a:solidFill>
                <a:latin typeface="Tahoma" panose="020B0604030504040204" pitchFamily="34" charset="0"/>
                <a:ea typeface="Tahoma" panose="020B0604030504040204" pitchFamily="34" charset="0"/>
                <a:cs typeface="Tahoma" panose="020B0604030504040204" pitchFamily="34" charset="0"/>
              </a:rPr>
              <a:t>Comput</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 Biol. </a:t>
            </a:r>
            <a:r>
              <a:rPr lang="en-US" sz="1500" dirty="0" err="1">
                <a:solidFill>
                  <a:schemeClr val="bg1"/>
                </a:solidFill>
                <a:latin typeface="Tahoma" panose="020B0604030504040204" pitchFamily="34" charset="0"/>
                <a:ea typeface="Tahoma" panose="020B0604030504040204" pitchFamily="34" charset="0"/>
                <a:cs typeface="Tahoma" panose="020B0604030504040204" pitchFamily="34" charset="0"/>
              </a:rPr>
              <a:t>Bioinform</a:t>
            </a:r>
            <a:r>
              <a:rPr 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500" dirty="0" err="1">
                <a:solidFill>
                  <a:schemeClr val="bg1"/>
                </a:solidFill>
                <a:latin typeface="Tahoma" panose="020B0604030504040204" pitchFamily="34" charset="0"/>
                <a:ea typeface="Tahoma" panose="020B0604030504040204" pitchFamily="34" charset="0"/>
                <a:cs typeface="Tahoma" panose="020B0604030504040204" pitchFamily="34" charset="0"/>
              </a:rPr>
              <a:t>doi</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 10.1109/TCBB.2019.2907492</a:t>
            </a:r>
            <a:r>
              <a:rPr 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p>
          <a:p>
            <a:pPr algn="ctr">
              <a:spcBef>
                <a:spcPct val="0"/>
              </a:spcBef>
            </a:pPr>
            <a:r>
              <a:rPr lang="cs-CZ" altLang="cs-CZ" sz="1500" dirty="0" err="1">
                <a:solidFill>
                  <a:schemeClr val="bg1"/>
                </a:solidFill>
                <a:latin typeface="Tahoma" panose="020B0604030504040204" pitchFamily="34" charset="0"/>
                <a:ea typeface="Tahoma" panose="020B0604030504040204" pitchFamily="34" charset="0"/>
                <a:cs typeface="Tahoma" panose="020B0604030504040204" pitchFamily="34" charset="0"/>
              </a:rPr>
              <a:t>Vavra</a:t>
            </a:r>
            <a:r>
              <a:rPr lang="cs-CZ"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O. </a:t>
            </a:r>
            <a:r>
              <a:rPr lang="cs-CZ" altLang="cs-CZ" sz="1500" i="1" dirty="0">
                <a:solidFill>
                  <a:schemeClr val="bg1"/>
                </a:solidFill>
                <a:latin typeface="Tahoma" panose="020B0604030504040204" pitchFamily="34" charset="0"/>
                <a:ea typeface="Tahoma" panose="020B0604030504040204" pitchFamily="34" charset="0"/>
                <a:cs typeface="Tahoma" panose="020B0604030504040204" pitchFamily="34" charset="0"/>
              </a:rPr>
              <a:t>et al. </a:t>
            </a:r>
            <a:r>
              <a:rPr lang="cs-CZ" altLang="cs-CZ" sz="1500" dirty="0" err="1">
                <a:solidFill>
                  <a:schemeClr val="bg1"/>
                </a:solidFill>
                <a:latin typeface="Tahoma" panose="020B0604030504040204" pitchFamily="34" charset="0"/>
                <a:ea typeface="Tahoma" panose="020B0604030504040204" pitchFamily="34" charset="0"/>
                <a:cs typeface="Tahoma" panose="020B0604030504040204" pitchFamily="34" charset="0"/>
              </a:rPr>
              <a:t>Bioinformatics</a:t>
            </a:r>
            <a:r>
              <a:rPr lang="cs-CZ"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1-8: btz386</a:t>
            </a:r>
            <a:endParaRPr lang="en-US" altLang="cs-CZ" sz="15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798014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a:extLst>
              <a:ext uri="{FF2B5EF4-FFF2-40B4-BE49-F238E27FC236}">
                <a16:creationId xmlns:a16="http://schemas.microsoft.com/office/drawing/2014/main" id="{25145DAC-6351-4A54-A2FD-B73FF9C933E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91237" y="1032011"/>
            <a:ext cx="1796587" cy="2105092"/>
          </a:xfrm>
        </p:spPr>
      </p:pic>
      <p:grpSp>
        <p:nvGrpSpPr>
          <p:cNvPr id="8" name="Skupina 7">
            <a:extLst>
              <a:ext uri="{FF2B5EF4-FFF2-40B4-BE49-F238E27FC236}">
                <a16:creationId xmlns:a16="http://schemas.microsoft.com/office/drawing/2014/main" id="{93ED8B1A-856F-402C-823E-93272BB43F4E}"/>
              </a:ext>
            </a:extLst>
          </p:cNvPr>
          <p:cNvGrpSpPr/>
          <p:nvPr/>
        </p:nvGrpSpPr>
        <p:grpSpPr>
          <a:xfrm>
            <a:off x="3779912" y="1475492"/>
            <a:ext cx="1584176" cy="792461"/>
            <a:chOff x="2627784" y="1556419"/>
            <a:chExt cx="1584176" cy="792461"/>
          </a:xfrm>
        </p:grpSpPr>
        <p:sp>
          <p:nvSpPr>
            <p:cNvPr id="6" name="Šipka: doprava 5">
              <a:extLst>
                <a:ext uri="{FF2B5EF4-FFF2-40B4-BE49-F238E27FC236}">
                  <a16:creationId xmlns:a16="http://schemas.microsoft.com/office/drawing/2014/main" id="{56CB4936-84E1-4BFF-BA06-ACF47489D314}"/>
                </a:ext>
              </a:extLst>
            </p:cNvPr>
            <p:cNvSpPr/>
            <p:nvPr/>
          </p:nvSpPr>
          <p:spPr>
            <a:xfrm>
              <a:off x="2627784" y="1916832"/>
              <a:ext cx="1584176" cy="432048"/>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ovéPole 6">
              <a:extLst>
                <a:ext uri="{FF2B5EF4-FFF2-40B4-BE49-F238E27FC236}">
                  <a16:creationId xmlns:a16="http://schemas.microsoft.com/office/drawing/2014/main" id="{7B56247F-CCE1-4B62-BC43-6B3EE0BEC702}"/>
                </a:ext>
              </a:extLst>
            </p:cNvPr>
            <p:cNvSpPr txBox="1"/>
            <p:nvPr/>
          </p:nvSpPr>
          <p:spPr>
            <a:xfrm>
              <a:off x="2879812" y="1556419"/>
              <a:ext cx="1035010" cy="369332"/>
            </a:xfrm>
            <a:prstGeom prst="rect">
              <a:avLst/>
            </a:prstGeom>
            <a:noFill/>
            <a:ln>
              <a:solidFill>
                <a:schemeClr val="bg1"/>
              </a:solidFill>
            </a:ln>
          </p:spPr>
          <p:txBody>
            <a:bodyPr wrap="square" rtlCol="0">
              <a:spAutoFit/>
            </a:bodyPr>
            <a:lstStyle/>
            <a:p>
              <a:r>
                <a:rPr lang="cs-CZ" sz="1800" dirty="0">
                  <a:latin typeface="Tahoma" panose="020B0604030504040204" pitchFamily="34" charset="0"/>
                  <a:ea typeface="Tahoma" panose="020B0604030504040204" pitchFamily="34" charset="0"/>
                  <a:cs typeface="Tahoma" panose="020B0604030504040204" pitchFamily="34" charset="0"/>
                </a:rPr>
                <a:t>CAVER</a:t>
              </a:r>
              <a:endParaRPr lang="cs-CZ" sz="1800" baseline="30000" dirty="0">
                <a:latin typeface="Tahoma" panose="020B0604030504040204" pitchFamily="34" charset="0"/>
                <a:ea typeface="Tahoma" panose="020B0604030504040204" pitchFamily="34" charset="0"/>
                <a:cs typeface="Tahoma" panose="020B0604030504040204" pitchFamily="34" charset="0"/>
              </a:endParaRPr>
            </a:p>
          </p:txBody>
        </p:sp>
      </p:grpSp>
      <p:pic>
        <p:nvPicPr>
          <p:cNvPr id="10" name="Obrázek 9">
            <a:extLst>
              <a:ext uri="{FF2B5EF4-FFF2-40B4-BE49-F238E27FC236}">
                <a16:creationId xmlns:a16="http://schemas.microsoft.com/office/drawing/2014/main" id="{DB7CB5CA-88DF-4B11-A619-2BCE96B036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3680" y="970439"/>
            <a:ext cx="1933235" cy="2318400"/>
          </a:xfrm>
          <a:prstGeom prst="rect">
            <a:avLst/>
          </a:prstGeom>
        </p:spPr>
      </p:pic>
      <p:pic>
        <p:nvPicPr>
          <p:cNvPr id="15" name="Obrázek 14">
            <a:extLst>
              <a:ext uri="{FF2B5EF4-FFF2-40B4-BE49-F238E27FC236}">
                <a16:creationId xmlns:a16="http://schemas.microsoft.com/office/drawing/2014/main" id="{90A674A2-AAC3-4624-93D3-37CC13F8B8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214" y="3340780"/>
            <a:ext cx="2884869" cy="1192684"/>
          </a:xfrm>
          <a:prstGeom prst="rect">
            <a:avLst/>
          </a:prstGeom>
        </p:spPr>
      </p:pic>
      <p:grpSp>
        <p:nvGrpSpPr>
          <p:cNvPr id="25" name="Skupina 24">
            <a:extLst>
              <a:ext uri="{FF2B5EF4-FFF2-40B4-BE49-F238E27FC236}">
                <a16:creationId xmlns:a16="http://schemas.microsoft.com/office/drawing/2014/main" id="{BE2A9FE6-894C-4B55-B27D-716F5D4A51A5}"/>
              </a:ext>
            </a:extLst>
          </p:cNvPr>
          <p:cNvGrpSpPr/>
          <p:nvPr/>
        </p:nvGrpSpPr>
        <p:grpSpPr>
          <a:xfrm>
            <a:off x="3757357" y="3114445"/>
            <a:ext cx="1584176" cy="832158"/>
            <a:chOff x="3491880" y="4109010"/>
            <a:chExt cx="1584176" cy="832158"/>
          </a:xfrm>
        </p:grpSpPr>
        <p:sp>
          <p:nvSpPr>
            <p:cNvPr id="21" name="TextovéPole 20">
              <a:extLst>
                <a:ext uri="{FF2B5EF4-FFF2-40B4-BE49-F238E27FC236}">
                  <a16:creationId xmlns:a16="http://schemas.microsoft.com/office/drawing/2014/main" id="{1C18E45C-8C76-4178-8D73-D242EBD4B46A}"/>
                </a:ext>
              </a:extLst>
            </p:cNvPr>
            <p:cNvSpPr txBox="1"/>
            <p:nvPr/>
          </p:nvSpPr>
          <p:spPr>
            <a:xfrm>
              <a:off x="3498126" y="4109010"/>
              <a:ext cx="1423406" cy="369332"/>
            </a:xfrm>
            <a:prstGeom prst="rect">
              <a:avLst/>
            </a:prstGeom>
            <a:noFill/>
            <a:ln>
              <a:solidFill>
                <a:schemeClr val="bg1"/>
              </a:solidFill>
            </a:ln>
          </p:spPr>
          <p:txBody>
            <a:bodyPr wrap="square" rtlCol="0">
              <a:spAutoFit/>
            </a:bodyPr>
            <a:lstStyle/>
            <a:p>
              <a:r>
                <a:rPr lang="cs-CZ" sz="1800" dirty="0">
                  <a:latin typeface="Tahoma" panose="020B0604030504040204" pitchFamily="34" charset="0"/>
                  <a:ea typeface="Tahoma" panose="020B0604030504040204" pitchFamily="34" charset="0"/>
                  <a:cs typeface="Tahoma" panose="020B0604030504040204" pitchFamily="34" charset="0"/>
                </a:rPr>
                <a:t>Diskretizace</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23" name="Šipka: doprava 22">
              <a:extLst>
                <a:ext uri="{FF2B5EF4-FFF2-40B4-BE49-F238E27FC236}">
                  <a16:creationId xmlns:a16="http://schemas.microsoft.com/office/drawing/2014/main" id="{55B34520-3D50-4A20-8F27-1C586E1E00B4}"/>
                </a:ext>
              </a:extLst>
            </p:cNvPr>
            <p:cNvSpPr/>
            <p:nvPr/>
          </p:nvSpPr>
          <p:spPr>
            <a:xfrm>
              <a:off x="3491880" y="4509120"/>
              <a:ext cx="1584176" cy="432048"/>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7" name="Obrázek 26">
            <a:extLst>
              <a:ext uri="{FF2B5EF4-FFF2-40B4-BE49-F238E27FC236}">
                <a16:creationId xmlns:a16="http://schemas.microsoft.com/office/drawing/2014/main" id="{A32EFDB9-F12E-4CF4-98A6-8E9E0175DF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2081" y="3345630"/>
            <a:ext cx="2599705" cy="1104464"/>
          </a:xfrm>
          <a:prstGeom prst="rect">
            <a:avLst/>
          </a:prstGeom>
        </p:spPr>
      </p:pic>
      <p:sp>
        <p:nvSpPr>
          <p:cNvPr id="26" name="Šipka: doprava 22">
            <a:extLst>
              <a:ext uri="{FF2B5EF4-FFF2-40B4-BE49-F238E27FC236}">
                <a16:creationId xmlns:a16="http://schemas.microsoft.com/office/drawing/2014/main" id="{946F69BA-CE6C-4508-99CD-A4BB39AC3BBA}"/>
              </a:ext>
            </a:extLst>
          </p:cNvPr>
          <p:cNvSpPr/>
          <p:nvPr/>
        </p:nvSpPr>
        <p:spPr>
          <a:xfrm>
            <a:off x="3779912" y="5198675"/>
            <a:ext cx="1584176" cy="432048"/>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33" name="Obrázek 26">
            <a:extLst>
              <a:ext uri="{FF2B5EF4-FFF2-40B4-BE49-F238E27FC236}">
                <a16:creationId xmlns:a16="http://schemas.microsoft.com/office/drawing/2014/main" id="{11BC52B8-D9B3-407C-9E07-83436081D3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65" y="4934280"/>
            <a:ext cx="2629832" cy="1117263"/>
          </a:xfrm>
          <a:prstGeom prst="rect">
            <a:avLst/>
          </a:prstGeom>
        </p:spPr>
      </p:pic>
      <p:pic>
        <p:nvPicPr>
          <p:cNvPr id="34" name="Obrázek 18">
            <a:extLst>
              <a:ext uri="{FF2B5EF4-FFF2-40B4-BE49-F238E27FC236}">
                <a16:creationId xmlns:a16="http://schemas.microsoft.com/office/drawing/2014/main" id="{2A194466-883B-4003-A663-655F596D1F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418857">
            <a:off x="2805562" y="4980616"/>
            <a:ext cx="958190" cy="664984"/>
          </a:xfrm>
          <a:prstGeom prst="rect">
            <a:avLst/>
          </a:prstGeom>
        </p:spPr>
      </p:pic>
      <p:sp>
        <p:nvSpPr>
          <p:cNvPr id="35" name="Plus Sign 34">
            <a:extLst>
              <a:ext uri="{FF2B5EF4-FFF2-40B4-BE49-F238E27FC236}">
                <a16:creationId xmlns:a16="http://schemas.microsoft.com/office/drawing/2014/main" id="{D4407A37-C7BF-4B8C-A9B7-E61EB4AB9891}"/>
              </a:ext>
            </a:extLst>
          </p:cNvPr>
          <p:cNvSpPr/>
          <p:nvPr/>
        </p:nvSpPr>
        <p:spPr>
          <a:xfrm>
            <a:off x="2687097" y="5233447"/>
            <a:ext cx="381543" cy="360040"/>
          </a:xfrm>
          <a:prstGeom prst="mathPlu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6" name="TextovéPole 20">
            <a:extLst>
              <a:ext uri="{FF2B5EF4-FFF2-40B4-BE49-F238E27FC236}">
                <a16:creationId xmlns:a16="http://schemas.microsoft.com/office/drawing/2014/main" id="{C2E1092C-6941-4871-92A5-CAFD3686CB2F}"/>
              </a:ext>
            </a:extLst>
          </p:cNvPr>
          <p:cNvSpPr txBox="1"/>
          <p:nvPr/>
        </p:nvSpPr>
        <p:spPr>
          <a:xfrm>
            <a:off x="3851920" y="4793096"/>
            <a:ext cx="1290531" cy="369332"/>
          </a:xfrm>
          <a:prstGeom prst="rect">
            <a:avLst/>
          </a:prstGeom>
          <a:noFill/>
          <a:ln>
            <a:solidFill>
              <a:schemeClr val="bg1"/>
            </a:solidFill>
          </a:ln>
        </p:spPr>
        <p:txBody>
          <a:bodyPr wrap="square" rtlCol="0">
            <a:spAutoFit/>
          </a:bodyPr>
          <a:lstStyle/>
          <a:p>
            <a:r>
              <a:rPr lang="cs-CZ" sz="1800" dirty="0" err="1">
                <a:latin typeface="Tahoma" panose="020B0604030504040204" pitchFamily="34" charset="0"/>
                <a:ea typeface="Tahoma" panose="020B0604030504040204" pitchFamily="34" charset="0"/>
                <a:cs typeface="Tahoma" panose="020B0604030504040204" pitchFamily="34" charset="0"/>
              </a:rPr>
              <a:t>CaverDock</a:t>
            </a:r>
            <a:endParaRPr lang="cs-CZ" sz="1600" dirty="0">
              <a:latin typeface="Tahoma" panose="020B0604030504040204" pitchFamily="34" charset="0"/>
              <a:ea typeface="Tahoma" panose="020B0604030504040204" pitchFamily="34" charset="0"/>
              <a:cs typeface="Tahoma" panose="020B0604030504040204" pitchFamily="34" charset="0"/>
            </a:endParaRPr>
          </a:p>
        </p:txBody>
      </p:sp>
      <p:sp>
        <p:nvSpPr>
          <p:cNvPr id="22" name="CustomShape 1">
            <a:extLst>
              <a:ext uri="{FF2B5EF4-FFF2-40B4-BE49-F238E27FC236}">
                <a16:creationId xmlns:a16="http://schemas.microsoft.com/office/drawing/2014/main" id="{3ECDE129-A7CA-4D42-9241-838AC331660F}"/>
              </a:ext>
            </a:extLst>
          </p:cNvPr>
          <p:cNvSpPr/>
          <p:nvPr/>
        </p:nvSpPr>
        <p:spPr>
          <a:xfrm>
            <a:off x="719280" y="179280"/>
            <a:ext cx="7592400" cy="538920"/>
          </a:xfrm>
          <a:prstGeom prst="rect">
            <a:avLst/>
          </a:prstGeom>
          <a:noFill/>
          <a:ln>
            <a:noFill/>
          </a:ln>
        </p:spPr>
        <p:txBody>
          <a:bodyPr lIns="0" tIns="0" rIns="0" bIns="0" anchor="b"/>
          <a:lstStyle/>
          <a:p>
            <a:pPr>
              <a:lnSpc>
                <a:spcPct val="100000"/>
              </a:lnSpc>
            </a:pPr>
            <a:r>
              <a:rPr lang="cs-CZ" sz="3200" dirty="0" err="1">
                <a:solidFill>
                  <a:srgbClr val="FFFFFF"/>
                </a:solidFill>
                <a:latin typeface="Tahoma"/>
              </a:rPr>
              <a:t>CaverDock</a:t>
            </a:r>
            <a:endParaRPr dirty="0"/>
          </a:p>
        </p:txBody>
      </p:sp>
      <p:pic>
        <p:nvPicPr>
          <p:cNvPr id="24" name="Zástupný symbol pro obsah 4">
            <a:extLst>
              <a:ext uri="{FF2B5EF4-FFF2-40B4-BE49-F238E27FC236}">
                <a16:creationId xmlns:a16="http://schemas.microsoft.com/office/drawing/2014/main" id="{45BA6CD9-52B1-4E3D-9EE4-019E00D6B2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63304" y="4951537"/>
            <a:ext cx="2819014" cy="1165458"/>
          </a:xfrm>
          <a:prstGeom prst="rect">
            <a:avLst/>
          </a:prstGeom>
        </p:spPr>
      </p:pic>
      <p:pic>
        <p:nvPicPr>
          <p:cNvPr id="28" name="Obrázek 27">
            <a:extLst>
              <a:ext uri="{FF2B5EF4-FFF2-40B4-BE49-F238E27FC236}">
                <a16:creationId xmlns:a16="http://schemas.microsoft.com/office/drawing/2014/main" id="{9D8178DF-A630-43CC-B98C-68D6626755E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155203">
            <a:off x="8208639" y="5285439"/>
            <a:ext cx="843843" cy="585627"/>
          </a:xfrm>
          <a:prstGeom prst="rect">
            <a:avLst/>
          </a:prstGeom>
        </p:spPr>
      </p:pic>
      <p:sp>
        <p:nvSpPr>
          <p:cNvPr id="29" name="CustomShape 3">
            <a:extLst>
              <a:ext uri="{FF2B5EF4-FFF2-40B4-BE49-F238E27FC236}">
                <a16:creationId xmlns:a16="http://schemas.microsoft.com/office/drawing/2014/main" id="{CE9DE8BF-3A32-4925-8507-6663F5F0F275}"/>
              </a:ext>
            </a:extLst>
          </p:cNvPr>
          <p:cNvSpPr/>
          <p:nvPr/>
        </p:nvSpPr>
        <p:spPr>
          <a:xfrm>
            <a:off x="8266492" y="6326966"/>
            <a:ext cx="877508" cy="531034"/>
          </a:xfrm>
          <a:prstGeom prst="rect">
            <a:avLst/>
          </a:prstGeom>
          <a:noFill/>
          <a:ln>
            <a:noFill/>
          </a:ln>
        </p:spPr>
        <p:txBody>
          <a:bodyPr lIns="0" tIns="0" rIns="0" bIns="0"/>
          <a:lstStyle/>
          <a:p>
            <a:pPr algn="ctr">
              <a:lnSpc>
                <a:spcPct val="150000"/>
              </a:lnSpc>
            </a:pPr>
            <a:r>
              <a:rPr lang="cs-CZ" sz="2400" dirty="0">
                <a:solidFill>
                  <a:schemeClr val="bg1"/>
                </a:solidFill>
                <a:latin typeface="Calibri"/>
              </a:rPr>
              <a:t>15</a:t>
            </a:r>
            <a:endParaRPr lang="en-US" sz="2400" dirty="0">
              <a:solidFill>
                <a:schemeClr val="bg1"/>
              </a:solidFill>
              <a:latin typeface="Calibri"/>
            </a:endParaRPr>
          </a:p>
        </p:txBody>
      </p:sp>
      <p:sp>
        <p:nvSpPr>
          <p:cNvPr id="30" name="Obdélník 10">
            <a:extLst>
              <a:ext uri="{FF2B5EF4-FFF2-40B4-BE49-F238E27FC236}">
                <a16:creationId xmlns:a16="http://schemas.microsoft.com/office/drawing/2014/main" id="{3D1675FD-23BD-4DBB-81C5-2855A31AE84D}"/>
              </a:ext>
            </a:extLst>
          </p:cNvPr>
          <p:cNvSpPr/>
          <p:nvPr/>
        </p:nvSpPr>
        <p:spPr>
          <a:xfrm>
            <a:off x="0" y="6330387"/>
            <a:ext cx="9143999" cy="569387"/>
          </a:xfrm>
          <a:prstGeom prst="rect">
            <a:avLst/>
          </a:prstGeom>
        </p:spPr>
        <p:txBody>
          <a:bodyPr wrap="square">
            <a:spAutoFit/>
          </a:bodyPr>
          <a:lstStyle/>
          <a:p>
            <a:pPr algn="ctr">
              <a:spcBef>
                <a:spcPct val="0"/>
              </a:spcBef>
            </a:pPr>
            <a:r>
              <a:rPr lang="cs-CZ" altLang="cs-CZ" sz="1500" dirty="0" err="1">
                <a:solidFill>
                  <a:schemeClr val="bg1"/>
                </a:solidFill>
                <a:latin typeface="Tahoma" panose="020B0604030504040204" pitchFamily="34" charset="0"/>
                <a:ea typeface="Tahoma" panose="020B0604030504040204" pitchFamily="34" charset="0"/>
                <a:cs typeface="Tahoma" panose="020B0604030504040204" pitchFamily="34" charset="0"/>
              </a:rPr>
              <a:t>Filipovic</a:t>
            </a:r>
            <a:r>
              <a:rPr lang="en-US"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J. </a:t>
            </a:r>
            <a:r>
              <a:rPr lang="en-US" altLang="cs-CZ" sz="1500" i="1" dirty="0">
                <a:solidFill>
                  <a:schemeClr val="bg1"/>
                </a:solidFill>
                <a:latin typeface="Tahoma" panose="020B0604030504040204" pitchFamily="34" charset="0"/>
                <a:ea typeface="Tahoma" panose="020B0604030504040204" pitchFamily="34" charset="0"/>
                <a:cs typeface="Tahoma" panose="020B0604030504040204" pitchFamily="34" charset="0"/>
              </a:rPr>
              <a:t>et al</a:t>
            </a:r>
            <a:r>
              <a:rPr lang="en-US"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IEEE/ACM Trans. </a:t>
            </a:r>
            <a:r>
              <a:rPr lang="en-US" sz="1500" dirty="0" err="1">
                <a:solidFill>
                  <a:schemeClr val="bg1"/>
                </a:solidFill>
                <a:latin typeface="Tahoma" panose="020B0604030504040204" pitchFamily="34" charset="0"/>
                <a:ea typeface="Tahoma" panose="020B0604030504040204" pitchFamily="34" charset="0"/>
                <a:cs typeface="Tahoma" panose="020B0604030504040204" pitchFamily="34" charset="0"/>
              </a:rPr>
              <a:t>Comput</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 Biol. </a:t>
            </a:r>
            <a:r>
              <a:rPr lang="en-US" sz="1500" dirty="0" err="1">
                <a:solidFill>
                  <a:schemeClr val="bg1"/>
                </a:solidFill>
                <a:latin typeface="Tahoma" panose="020B0604030504040204" pitchFamily="34" charset="0"/>
                <a:ea typeface="Tahoma" panose="020B0604030504040204" pitchFamily="34" charset="0"/>
                <a:cs typeface="Tahoma" panose="020B0604030504040204" pitchFamily="34" charset="0"/>
              </a:rPr>
              <a:t>Bioinform</a:t>
            </a:r>
            <a:r>
              <a:rPr 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500" dirty="0" err="1">
                <a:solidFill>
                  <a:schemeClr val="bg1"/>
                </a:solidFill>
                <a:latin typeface="Tahoma" panose="020B0604030504040204" pitchFamily="34" charset="0"/>
                <a:ea typeface="Tahoma" panose="020B0604030504040204" pitchFamily="34" charset="0"/>
                <a:cs typeface="Tahoma" panose="020B0604030504040204" pitchFamily="34" charset="0"/>
              </a:rPr>
              <a:t>doi</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 10.1109/TCBB.2019.2907492</a:t>
            </a:r>
            <a:r>
              <a:rPr 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p>
          <a:p>
            <a:pPr algn="ctr">
              <a:spcBef>
                <a:spcPct val="0"/>
              </a:spcBef>
            </a:pPr>
            <a:r>
              <a:rPr lang="cs-CZ" altLang="cs-CZ" sz="1500" dirty="0" err="1">
                <a:solidFill>
                  <a:schemeClr val="bg1"/>
                </a:solidFill>
                <a:latin typeface="Tahoma" panose="020B0604030504040204" pitchFamily="34" charset="0"/>
                <a:ea typeface="Tahoma" panose="020B0604030504040204" pitchFamily="34" charset="0"/>
                <a:cs typeface="Tahoma" panose="020B0604030504040204" pitchFamily="34" charset="0"/>
              </a:rPr>
              <a:t>Vavra</a:t>
            </a:r>
            <a:r>
              <a:rPr lang="cs-CZ"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O. </a:t>
            </a:r>
            <a:r>
              <a:rPr lang="cs-CZ" altLang="cs-CZ" sz="1500" i="1" dirty="0">
                <a:solidFill>
                  <a:schemeClr val="bg1"/>
                </a:solidFill>
                <a:latin typeface="Tahoma" panose="020B0604030504040204" pitchFamily="34" charset="0"/>
                <a:ea typeface="Tahoma" panose="020B0604030504040204" pitchFamily="34" charset="0"/>
                <a:cs typeface="Tahoma" panose="020B0604030504040204" pitchFamily="34" charset="0"/>
              </a:rPr>
              <a:t>et al. </a:t>
            </a:r>
            <a:r>
              <a:rPr lang="cs-CZ" altLang="cs-CZ" sz="1500" dirty="0" err="1">
                <a:solidFill>
                  <a:schemeClr val="bg1"/>
                </a:solidFill>
                <a:latin typeface="Tahoma" panose="020B0604030504040204" pitchFamily="34" charset="0"/>
                <a:ea typeface="Tahoma" panose="020B0604030504040204" pitchFamily="34" charset="0"/>
                <a:cs typeface="Tahoma" panose="020B0604030504040204" pitchFamily="34" charset="0"/>
              </a:rPr>
              <a:t>Bioinformatics</a:t>
            </a:r>
            <a:r>
              <a:rPr lang="cs-CZ"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1-8: btz386</a:t>
            </a:r>
            <a:endParaRPr lang="en-US" altLang="cs-CZ" sz="15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675141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CustomShape 1"/>
          <p:cNvSpPr/>
          <p:nvPr/>
        </p:nvSpPr>
        <p:spPr>
          <a:xfrm>
            <a:off x="719280" y="179280"/>
            <a:ext cx="7592400" cy="538920"/>
          </a:xfrm>
          <a:prstGeom prst="rect">
            <a:avLst/>
          </a:prstGeom>
          <a:noFill/>
          <a:ln>
            <a:noFill/>
          </a:ln>
        </p:spPr>
        <p:txBody>
          <a:bodyPr lIns="0" tIns="0" rIns="0" bIns="0" anchor="b"/>
          <a:lstStyle/>
          <a:p>
            <a:pPr>
              <a:lnSpc>
                <a:spcPct val="100000"/>
              </a:lnSpc>
            </a:pPr>
            <a:r>
              <a:rPr lang="cs-CZ" sz="3200" dirty="0">
                <a:solidFill>
                  <a:srgbClr val="FFFFFF"/>
                </a:solidFill>
                <a:latin typeface="Tahoma"/>
              </a:rPr>
              <a:t>Enzymy</a:t>
            </a:r>
            <a:endParaRPr dirty="0"/>
          </a:p>
        </p:txBody>
      </p:sp>
      <p:sp>
        <p:nvSpPr>
          <p:cNvPr id="5" name="CustomShape 3"/>
          <p:cNvSpPr/>
          <p:nvPr/>
        </p:nvSpPr>
        <p:spPr>
          <a:xfrm>
            <a:off x="8266492" y="6326966"/>
            <a:ext cx="877508" cy="531034"/>
          </a:xfrm>
          <a:prstGeom prst="rect">
            <a:avLst/>
          </a:prstGeom>
          <a:noFill/>
          <a:ln>
            <a:noFill/>
          </a:ln>
        </p:spPr>
        <p:txBody>
          <a:bodyPr lIns="0" tIns="0" rIns="0" bIns="0"/>
          <a:lstStyle/>
          <a:p>
            <a:pPr algn="ctr">
              <a:lnSpc>
                <a:spcPct val="150000"/>
              </a:lnSpc>
            </a:pPr>
            <a:r>
              <a:rPr lang="cs-CZ" sz="2400" dirty="0">
                <a:solidFill>
                  <a:schemeClr val="bg1"/>
                </a:solidFill>
                <a:latin typeface="Calibri"/>
              </a:rPr>
              <a:t>3</a:t>
            </a:r>
            <a:endParaRPr lang="en-US" sz="2400" dirty="0">
              <a:solidFill>
                <a:schemeClr val="bg1"/>
              </a:solidFill>
              <a:latin typeface="Calibri"/>
            </a:endParaRPr>
          </a:p>
        </p:txBody>
      </p:sp>
      <p:grpSp>
        <p:nvGrpSpPr>
          <p:cNvPr id="6" name="Skupina 10">
            <a:extLst>
              <a:ext uri="{FF2B5EF4-FFF2-40B4-BE49-F238E27FC236}">
                <a16:creationId xmlns:a16="http://schemas.microsoft.com/office/drawing/2014/main" id="{7EA255A4-D6DE-42AD-9DC9-4991FC829FAA}"/>
              </a:ext>
            </a:extLst>
          </p:cNvPr>
          <p:cNvGrpSpPr/>
          <p:nvPr/>
        </p:nvGrpSpPr>
        <p:grpSpPr>
          <a:xfrm>
            <a:off x="582479" y="3242913"/>
            <a:ext cx="8181510" cy="2551314"/>
            <a:chOff x="-4183589" y="2652228"/>
            <a:chExt cx="10372986" cy="2936806"/>
          </a:xfrm>
          <a:effectLst>
            <a:outerShdw blurRad="50800" dist="38100" dir="5400000" sx="101000" sy="101000" algn="t" rotWithShape="0">
              <a:prstClr val="black">
                <a:alpha val="40000"/>
              </a:prstClr>
            </a:outerShdw>
          </a:effectLst>
        </p:grpSpPr>
        <p:pic>
          <p:nvPicPr>
            <p:cNvPr id="7" name="Obrázek 9">
              <a:extLst>
                <a:ext uri="{FF2B5EF4-FFF2-40B4-BE49-F238E27FC236}">
                  <a16:creationId xmlns:a16="http://schemas.microsoft.com/office/drawing/2014/main" id="{CDC916DD-27DC-417F-A643-ABC9F6E3E5D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83589" y="2715624"/>
              <a:ext cx="1395888" cy="93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ázek 10">
              <a:extLst>
                <a:ext uri="{FF2B5EF4-FFF2-40B4-BE49-F238E27FC236}">
                  <a16:creationId xmlns:a16="http://schemas.microsoft.com/office/drawing/2014/main" id="{61EB4958-A11D-4315-86E5-BE16CA8669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90340" y="2652228"/>
              <a:ext cx="1599057" cy="1060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ázek 11">
              <a:extLst>
                <a:ext uri="{FF2B5EF4-FFF2-40B4-BE49-F238E27FC236}">
                  <a16:creationId xmlns:a16="http://schemas.microsoft.com/office/drawing/2014/main" id="{39A01764-4F01-43C0-9BD4-E83A58CF5F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60604" y="4623609"/>
              <a:ext cx="944661" cy="947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ázek 13">
              <a:extLst>
                <a:ext uri="{FF2B5EF4-FFF2-40B4-BE49-F238E27FC236}">
                  <a16:creationId xmlns:a16="http://schemas.microsoft.com/office/drawing/2014/main" id="{6B9671AF-5E6D-4FE9-962D-6C3B574364A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7608" y="4623609"/>
              <a:ext cx="1505158" cy="9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 name="Skupina 65">
            <a:extLst>
              <a:ext uri="{FF2B5EF4-FFF2-40B4-BE49-F238E27FC236}">
                <a16:creationId xmlns:a16="http://schemas.microsoft.com/office/drawing/2014/main" id="{D20913F4-DD7F-43C1-9A75-D52AE3E91BA6}"/>
              </a:ext>
            </a:extLst>
          </p:cNvPr>
          <p:cNvGrpSpPr/>
          <p:nvPr/>
        </p:nvGrpSpPr>
        <p:grpSpPr>
          <a:xfrm>
            <a:off x="5201392" y="4611755"/>
            <a:ext cx="1793174" cy="1223366"/>
            <a:chOff x="6353298" y="2102848"/>
            <a:chExt cx="1793174" cy="1223366"/>
          </a:xfrm>
        </p:grpSpPr>
        <p:sp>
          <p:nvSpPr>
            <p:cNvPr id="47" name="Text Box 9">
              <a:extLst>
                <a:ext uri="{FF2B5EF4-FFF2-40B4-BE49-F238E27FC236}">
                  <a16:creationId xmlns:a16="http://schemas.microsoft.com/office/drawing/2014/main" id="{6C4F7424-01E0-412E-B00B-21CC02A9C7D2}"/>
                </a:ext>
              </a:extLst>
            </p:cNvPr>
            <p:cNvSpPr txBox="1">
              <a:spLocks noChangeArrowheads="1"/>
            </p:cNvSpPr>
            <p:nvPr/>
          </p:nvSpPr>
          <p:spPr bwMode="auto">
            <a:xfrm>
              <a:off x="6353298" y="2102848"/>
              <a:ext cx="1793174" cy="369845"/>
            </a:xfrm>
            <a:prstGeom prst="rect">
              <a:avLst/>
            </a:prstGeom>
            <a:noFill/>
            <a:ln w="9525">
              <a:noFill/>
              <a:miter lim="800000"/>
              <a:headEnd/>
              <a:tailEnd/>
            </a:ln>
          </p:spPr>
          <p:txBody>
            <a:bodyPr wrap="square">
              <a:spAutoFit/>
            </a:bodyPr>
            <a:lstStyle/>
            <a:p>
              <a:pPr marL="361950" indent="-361950">
                <a:lnSpc>
                  <a:spcPct val="125000"/>
                </a:lnSpc>
                <a:spcBef>
                  <a:spcPct val="50000"/>
                </a:spcBef>
              </a:pPr>
              <a:r>
                <a:rPr lang="cs-CZ" sz="1600" b="0" dirty="0">
                  <a:latin typeface="Arial" charset="0"/>
                </a:rPr>
                <a:t>D o m á c n o s t </a:t>
              </a:r>
            </a:p>
          </p:txBody>
        </p:sp>
        <p:pic>
          <p:nvPicPr>
            <p:cNvPr id="48" name="Picture 10" descr="dishes">
              <a:extLst>
                <a:ext uri="{FF2B5EF4-FFF2-40B4-BE49-F238E27FC236}">
                  <a16:creationId xmlns:a16="http://schemas.microsoft.com/office/drawing/2014/main" id="{81830804-0269-42FB-99F5-B162EE678714}"/>
                </a:ext>
              </a:extLst>
            </p:cNvPr>
            <p:cNvPicPr>
              <a:picLocks noChangeAspect="1" noChangeArrowheads="1"/>
            </p:cNvPicPr>
            <p:nvPr/>
          </p:nvPicPr>
          <p:blipFill>
            <a:blip r:embed="rId6" cstate="print"/>
            <a:srcRect/>
            <a:stretch>
              <a:fillRect/>
            </a:stretch>
          </p:blipFill>
          <p:spPr bwMode="auto">
            <a:xfrm>
              <a:off x="6405438" y="2482856"/>
              <a:ext cx="791009" cy="838701"/>
            </a:xfrm>
            <a:prstGeom prst="rect">
              <a:avLst/>
            </a:prstGeom>
            <a:ln>
              <a:noFill/>
            </a:ln>
            <a:effectLst>
              <a:outerShdw blurRad="292100" dist="139700" dir="2700000" algn="tl" rotWithShape="0">
                <a:srgbClr val="333333">
                  <a:alpha val="65000"/>
                </a:srgbClr>
              </a:outerShdw>
            </a:effectLst>
          </p:spPr>
        </p:pic>
        <p:pic>
          <p:nvPicPr>
            <p:cNvPr id="49" name="Picture 11" descr="Washing machine_HR_tcm4-8775">
              <a:extLst>
                <a:ext uri="{FF2B5EF4-FFF2-40B4-BE49-F238E27FC236}">
                  <a16:creationId xmlns:a16="http://schemas.microsoft.com/office/drawing/2014/main" id="{2E9FA4F4-0A6C-4A8B-918D-8ED11F5F453D}"/>
                </a:ext>
              </a:extLst>
            </p:cNvPr>
            <p:cNvPicPr>
              <a:picLocks noChangeAspect="1" noChangeArrowheads="1"/>
            </p:cNvPicPr>
            <p:nvPr/>
          </p:nvPicPr>
          <p:blipFill>
            <a:blip r:embed="rId7" cstate="print"/>
            <a:srcRect/>
            <a:stretch>
              <a:fillRect/>
            </a:stretch>
          </p:blipFill>
          <p:spPr bwMode="auto">
            <a:xfrm>
              <a:off x="7185050" y="2470068"/>
              <a:ext cx="878296" cy="856146"/>
            </a:xfrm>
            <a:prstGeom prst="rect">
              <a:avLst/>
            </a:prstGeom>
            <a:ln>
              <a:noFill/>
            </a:ln>
            <a:effectLst>
              <a:outerShdw blurRad="292100" dist="139700" dir="2700000" algn="tl" rotWithShape="0">
                <a:srgbClr val="333333">
                  <a:alpha val="65000"/>
                </a:srgbClr>
              </a:outerShdw>
            </a:effectLst>
          </p:spPr>
        </p:pic>
      </p:grpSp>
      <p:grpSp>
        <p:nvGrpSpPr>
          <p:cNvPr id="50" name="Skupina 64">
            <a:extLst>
              <a:ext uri="{FF2B5EF4-FFF2-40B4-BE49-F238E27FC236}">
                <a16:creationId xmlns:a16="http://schemas.microsoft.com/office/drawing/2014/main" id="{DE40DAEF-8E63-41B9-89B4-5DEB9E8EE9A5}"/>
              </a:ext>
            </a:extLst>
          </p:cNvPr>
          <p:cNvGrpSpPr/>
          <p:nvPr/>
        </p:nvGrpSpPr>
        <p:grpSpPr>
          <a:xfrm>
            <a:off x="187888" y="1237414"/>
            <a:ext cx="4228391" cy="1235800"/>
            <a:chOff x="3382353" y="2243606"/>
            <a:chExt cx="4228391" cy="1235800"/>
          </a:xfrm>
        </p:grpSpPr>
        <p:pic>
          <p:nvPicPr>
            <p:cNvPr id="51" name="Obrázek 63" descr="sklenice-piva.jpg">
              <a:extLst>
                <a:ext uri="{FF2B5EF4-FFF2-40B4-BE49-F238E27FC236}">
                  <a16:creationId xmlns:a16="http://schemas.microsoft.com/office/drawing/2014/main" id="{22207B5D-56A3-4018-8173-1E45C6D71B82}"/>
                </a:ext>
              </a:extLst>
            </p:cNvPr>
            <p:cNvPicPr>
              <a:picLocks noChangeAspect="1"/>
            </p:cNvPicPr>
            <p:nvPr/>
          </p:nvPicPr>
          <p:blipFill>
            <a:blip r:embed="rId8" cstate="print"/>
            <a:srcRect/>
            <a:stretch>
              <a:fillRect/>
            </a:stretch>
          </p:blipFill>
          <p:spPr bwMode="auto">
            <a:xfrm>
              <a:off x="6543325" y="2665208"/>
              <a:ext cx="1067419" cy="802388"/>
            </a:xfrm>
            <a:prstGeom prst="rect">
              <a:avLst/>
            </a:prstGeom>
            <a:ln>
              <a:noFill/>
            </a:ln>
            <a:effectLst>
              <a:outerShdw blurRad="292100" dist="139700" dir="2700000" algn="tl" rotWithShape="0">
                <a:srgbClr val="333333">
                  <a:alpha val="65000"/>
                </a:srgbClr>
              </a:outerShdw>
            </a:effectLst>
          </p:spPr>
        </p:pic>
        <p:pic>
          <p:nvPicPr>
            <p:cNvPr id="52" name="Picture 21" descr="PFO2590">
              <a:extLst>
                <a:ext uri="{FF2B5EF4-FFF2-40B4-BE49-F238E27FC236}">
                  <a16:creationId xmlns:a16="http://schemas.microsoft.com/office/drawing/2014/main" id="{B33BC717-B619-4F94-B60D-7FD1C468AF5B}"/>
                </a:ext>
              </a:extLst>
            </p:cNvPr>
            <p:cNvPicPr>
              <a:picLocks noChangeAspect="1" noChangeArrowheads="1"/>
            </p:cNvPicPr>
            <p:nvPr/>
          </p:nvPicPr>
          <p:blipFill>
            <a:blip r:embed="rId9" cstate="print"/>
            <a:srcRect/>
            <a:stretch>
              <a:fillRect/>
            </a:stretch>
          </p:blipFill>
          <p:spPr bwMode="auto">
            <a:xfrm>
              <a:off x="4893849" y="2660241"/>
              <a:ext cx="1127982" cy="812795"/>
            </a:xfrm>
            <a:prstGeom prst="rect">
              <a:avLst/>
            </a:prstGeom>
            <a:ln>
              <a:noFill/>
            </a:ln>
            <a:effectLst>
              <a:outerShdw blurRad="292100" dist="139700" dir="2700000" algn="tl" rotWithShape="0">
                <a:srgbClr val="333333">
                  <a:alpha val="65000"/>
                </a:srgbClr>
              </a:outerShdw>
            </a:effectLst>
          </p:spPr>
        </p:pic>
        <p:sp>
          <p:nvSpPr>
            <p:cNvPr id="53" name="Text Box 22">
              <a:extLst>
                <a:ext uri="{FF2B5EF4-FFF2-40B4-BE49-F238E27FC236}">
                  <a16:creationId xmlns:a16="http://schemas.microsoft.com/office/drawing/2014/main" id="{58E190FC-EFE5-4053-940A-9922869B2BC3}"/>
                </a:ext>
              </a:extLst>
            </p:cNvPr>
            <p:cNvSpPr txBox="1">
              <a:spLocks noChangeArrowheads="1"/>
            </p:cNvSpPr>
            <p:nvPr/>
          </p:nvSpPr>
          <p:spPr bwMode="auto">
            <a:xfrm>
              <a:off x="3384468" y="2243606"/>
              <a:ext cx="4215741" cy="369845"/>
            </a:xfrm>
            <a:prstGeom prst="rect">
              <a:avLst/>
            </a:prstGeom>
            <a:noFill/>
            <a:ln w="9525">
              <a:noFill/>
              <a:miter lim="800000"/>
              <a:headEnd/>
              <a:tailEnd/>
            </a:ln>
          </p:spPr>
          <p:txBody>
            <a:bodyPr wrap="square">
              <a:spAutoFit/>
            </a:bodyPr>
            <a:lstStyle/>
            <a:p>
              <a:pPr indent="-361950" algn="r">
                <a:lnSpc>
                  <a:spcPct val="125000"/>
                </a:lnSpc>
                <a:spcBef>
                  <a:spcPts val="0"/>
                </a:spcBef>
                <a:buFont typeface="Wingdings" pitchFamily="2" charset="2"/>
                <a:buNone/>
              </a:pPr>
              <a:r>
                <a:rPr lang="cs-CZ" sz="1600" b="0" dirty="0">
                  <a:latin typeface="Arial" charset="0"/>
                </a:rPr>
                <a:t>P o t r a v i n á ř s t v í</a:t>
              </a:r>
              <a:endParaRPr lang="cs-CZ" sz="1400" b="0" dirty="0">
                <a:latin typeface="Arial" charset="0"/>
              </a:endParaRPr>
            </a:p>
          </p:txBody>
        </p:sp>
        <p:pic>
          <p:nvPicPr>
            <p:cNvPr id="54" name="Picture 23" descr="JuicePitchers_150">
              <a:extLst>
                <a:ext uri="{FF2B5EF4-FFF2-40B4-BE49-F238E27FC236}">
                  <a16:creationId xmlns:a16="http://schemas.microsoft.com/office/drawing/2014/main" id="{D6851FE8-5146-4104-A857-BD08BB3D1D88}"/>
                </a:ext>
              </a:extLst>
            </p:cNvPr>
            <p:cNvPicPr>
              <a:picLocks noChangeAspect="1" noChangeArrowheads="1"/>
            </p:cNvPicPr>
            <p:nvPr/>
          </p:nvPicPr>
          <p:blipFill>
            <a:blip r:embed="rId10" cstate="print"/>
            <a:srcRect/>
            <a:stretch>
              <a:fillRect/>
            </a:stretch>
          </p:blipFill>
          <p:spPr bwMode="auto">
            <a:xfrm>
              <a:off x="4345784" y="2661515"/>
              <a:ext cx="851958" cy="817891"/>
            </a:xfrm>
            <a:prstGeom prst="rect">
              <a:avLst/>
            </a:prstGeom>
            <a:ln>
              <a:noFill/>
            </a:ln>
            <a:effectLst>
              <a:outerShdw blurRad="292100" dist="139700" dir="2700000" algn="tl" rotWithShape="0">
                <a:srgbClr val="333333">
                  <a:alpha val="65000"/>
                </a:srgbClr>
              </a:outerShdw>
            </a:effectLst>
          </p:spPr>
        </p:pic>
        <p:pic>
          <p:nvPicPr>
            <p:cNvPr id="55" name="Picture 24" descr="bakery-graphic">
              <a:extLst>
                <a:ext uri="{FF2B5EF4-FFF2-40B4-BE49-F238E27FC236}">
                  <a16:creationId xmlns:a16="http://schemas.microsoft.com/office/drawing/2014/main" id="{0FE0551F-11FD-4DF3-BE1E-715770AB2DB9}"/>
                </a:ext>
              </a:extLst>
            </p:cNvPr>
            <p:cNvPicPr>
              <a:picLocks noChangeAspect="1" noChangeArrowheads="1"/>
            </p:cNvPicPr>
            <p:nvPr/>
          </p:nvPicPr>
          <p:blipFill>
            <a:blip r:embed="rId11" cstate="print"/>
            <a:srcRect/>
            <a:stretch>
              <a:fillRect/>
            </a:stretch>
          </p:blipFill>
          <p:spPr bwMode="auto">
            <a:xfrm>
              <a:off x="3382353" y="2669159"/>
              <a:ext cx="982008" cy="808973"/>
            </a:xfrm>
            <a:prstGeom prst="rect">
              <a:avLst/>
            </a:prstGeom>
            <a:ln>
              <a:noFill/>
            </a:ln>
            <a:effectLst>
              <a:outerShdw blurRad="292100" dist="139700" dir="2700000" algn="tl" rotWithShape="0">
                <a:srgbClr val="333333">
                  <a:alpha val="65000"/>
                </a:srgbClr>
              </a:outerShdw>
            </a:effectLst>
          </p:spPr>
        </p:pic>
        <p:pic>
          <p:nvPicPr>
            <p:cNvPr id="56" name="Obrázek 62" descr="logo_ochutnavka.jpg">
              <a:extLst>
                <a:ext uri="{FF2B5EF4-FFF2-40B4-BE49-F238E27FC236}">
                  <a16:creationId xmlns:a16="http://schemas.microsoft.com/office/drawing/2014/main" id="{A1A296B3-73D8-4916-936C-D7F87C95FDD2}"/>
                </a:ext>
              </a:extLst>
            </p:cNvPr>
            <p:cNvPicPr>
              <a:picLocks noChangeAspect="1"/>
            </p:cNvPicPr>
            <p:nvPr/>
          </p:nvPicPr>
          <p:blipFill>
            <a:blip r:embed="rId12" cstate="print"/>
            <a:srcRect/>
            <a:stretch>
              <a:fillRect/>
            </a:stretch>
          </p:blipFill>
          <p:spPr bwMode="auto">
            <a:xfrm>
              <a:off x="6005162" y="2664446"/>
              <a:ext cx="763773" cy="806114"/>
            </a:xfrm>
            <a:prstGeom prst="rect">
              <a:avLst/>
            </a:prstGeom>
            <a:ln>
              <a:noFill/>
            </a:ln>
            <a:effectLst>
              <a:outerShdw blurRad="292100" dist="139700" dir="2700000" algn="tl" rotWithShape="0">
                <a:srgbClr val="333333">
                  <a:alpha val="65000"/>
                </a:srgbClr>
              </a:outerShdw>
            </a:effectLst>
          </p:spPr>
        </p:pic>
      </p:grpSp>
      <p:grpSp>
        <p:nvGrpSpPr>
          <p:cNvPr id="57" name="Skupina 66">
            <a:extLst>
              <a:ext uri="{FF2B5EF4-FFF2-40B4-BE49-F238E27FC236}">
                <a16:creationId xmlns:a16="http://schemas.microsoft.com/office/drawing/2014/main" id="{F739A0F6-E777-4D17-84ED-6601923C3626}"/>
              </a:ext>
            </a:extLst>
          </p:cNvPr>
          <p:cNvGrpSpPr/>
          <p:nvPr/>
        </p:nvGrpSpPr>
        <p:grpSpPr>
          <a:xfrm>
            <a:off x="5201393" y="1231750"/>
            <a:ext cx="3705102" cy="1212777"/>
            <a:chOff x="391885" y="3722353"/>
            <a:chExt cx="3705102" cy="1212777"/>
          </a:xfrm>
        </p:grpSpPr>
        <p:sp>
          <p:nvSpPr>
            <p:cNvPr id="58" name="Text Box 52">
              <a:extLst>
                <a:ext uri="{FF2B5EF4-FFF2-40B4-BE49-F238E27FC236}">
                  <a16:creationId xmlns:a16="http://schemas.microsoft.com/office/drawing/2014/main" id="{2B986347-7594-4A65-88A6-F1956D130288}"/>
                </a:ext>
              </a:extLst>
            </p:cNvPr>
            <p:cNvSpPr txBox="1">
              <a:spLocks noChangeArrowheads="1"/>
            </p:cNvSpPr>
            <p:nvPr/>
          </p:nvSpPr>
          <p:spPr bwMode="auto">
            <a:xfrm>
              <a:off x="391885" y="3722353"/>
              <a:ext cx="3693226" cy="369845"/>
            </a:xfrm>
            <a:prstGeom prst="rect">
              <a:avLst/>
            </a:prstGeom>
            <a:noFill/>
            <a:ln w="9525">
              <a:noFill/>
              <a:miter lim="800000"/>
              <a:headEnd/>
              <a:tailEnd/>
            </a:ln>
          </p:spPr>
          <p:txBody>
            <a:bodyPr wrap="square">
              <a:spAutoFit/>
            </a:bodyPr>
            <a:lstStyle/>
            <a:p>
              <a:pPr indent="-361950">
                <a:lnSpc>
                  <a:spcPct val="125000"/>
                </a:lnSpc>
                <a:spcBef>
                  <a:spcPts val="0"/>
                </a:spcBef>
                <a:buFont typeface="Wingdings" pitchFamily="2" charset="2"/>
                <a:buNone/>
              </a:pPr>
              <a:r>
                <a:rPr lang="cs-CZ" sz="1600" b="0" dirty="0">
                  <a:latin typeface="Arial" charset="0"/>
                </a:rPr>
                <a:t>Z e m ě d ě l s t v í</a:t>
              </a:r>
            </a:p>
          </p:txBody>
        </p:sp>
        <p:pic>
          <p:nvPicPr>
            <p:cNvPr id="59" name="Picture 55" descr="k5657-3i">
              <a:extLst>
                <a:ext uri="{FF2B5EF4-FFF2-40B4-BE49-F238E27FC236}">
                  <a16:creationId xmlns:a16="http://schemas.microsoft.com/office/drawing/2014/main" id="{D5E3CCF0-B6DA-46FD-9E03-BDCC238C77F7}"/>
                </a:ext>
              </a:extLst>
            </p:cNvPr>
            <p:cNvPicPr>
              <a:picLocks noChangeAspect="1" noChangeArrowheads="1"/>
            </p:cNvPicPr>
            <p:nvPr/>
          </p:nvPicPr>
          <p:blipFill>
            <a:blip r:embed="rId13" cstate="print"/>
            <a:srcRect/>
            <a:stretch>
              <a:fillRect/>
            </a:stretch>
          </p:blipFill>
          <p:spPr bwMode="auto">
            <a:xfrm>
              <a:off x="394712" y="4132846"/>
              <a:ext cx="1223529" cy="792411"/>
            </a:xfrm>
            <a:prstGeom prst="rect">
              <a:avLst/>
            </a:prstGeom>
            <a:ln>
              <a:noFill/>
            </a:ln>
            <a:effectLst>
              <a:outerShdw blurRad="292100" dist="139700" dir="2700000" algn="tl" rotWithShape="0">
                <a:srgbClr val="333333">
                  <a:alpha val="65000"/>
                </a:srgbClr>
              </a:outerShdw>
            </a:effectLst>
          </p:spPr>
        </p:pic>
        <p:pic>
          <p:nvPicPr>
            <p:cNvPr id="60" name="Picture 56" descr="poultrynew">
              <a:extLst>
                <a:ext uri="{FF2B5EF4-FFF2-40B4-BE49-F238E27FC236}">
                  <a16:creationId xmlns:a16="http://schemas.microsoft.com/office/drawing/2014/main" id="{19F9747F-57C7-4D3C-92CB-5693E4B5929C}"/>
                </a:ext>
              </a:extLst>
            </p:cNvPr>
            <p:cNvPicPr>
              <a:picLocks noChangeAspect="1" noChangeArrowheads="1"/>
            </p:cNvPicPr>
            <p:nvPr/>
          </p:nvPicPr>
          <p:blipFill>
            <a:blip r:embed="rId14" cstate="print"/>
            <a:srcRect/>
            <a:stretch>
              <a:fillRect/>
            </a:stretch>
          </p:blipFill>
          <p:spPr bwMode="auto">
            <a:xfrm>
              <a:off x="1604971" y="4132846"/>
              <a:ext cx="1138598" cy="798780"/>
            </a:xfrm>
            <a:prstGeom prst="rect">
              <a:avLst/>
            </a:prstGeom>
            <a:ln>
              <a:noFill/>
            </a:ln>
            <a:effectLst>
              <a:outerShdw blurRad="292100" dist="139700" dir="2700000" algn="tl" rotWithShape="0">
                <a:srgbClr val="333333">
                  <a:alpha val="65000"/>
                </a:srgbClr>
              </a:outerShdw>
            </a:effectLst>
          </p:spPr>
        </p:pic>
        <p:pic>
          <p:nvPicPr>
            <p:cNvPr id="61" name="Picture 2">
              <a:extLst>
                <a:ext uri="{FF2B5EF4-FFF2-40B4-BE49-F238E27FC236}">
                  <a16:creationId xmlns:a16="http://schemas.microsoft.com/office/drawing/2014/main" id="{FE7C5F67-C887-492C-9D4F-131E5A37B9C6}"/>
                </a:ext>
              </a:extLst>
            </p:cNvPr>
            <p:cNvPicPr>
              <a:picLocks noChangeAspect="1" noChangeArrowheads="1"/>
            </p:cNvPicPr>
            <p:nvPr/>
          </p:nvPicPr>
          <p:blipFill>
            <a:blip r:embed="rId15" cstate="print"/>
            <a:srcRect t="28346" r="18898"/>
            <a:stretch>
              <a:fillRect/>
            </a:stretch>
          </p:blipFill>
          <p:spPr bwMode="auto">
            <a:xfrm>
              <a:off x="2731304" y="4130757"/>
              <a:ext cx="1365683" cy="804373"/>
            </a:xfrm>
            <a:prstGeom prst="rect">
              <a:avLst/>
            </a:prstGeom>
            <a:ln>
              <a:noFill/>
            </a:ln>
            <a:effectLst>
              <a:outerShdw blurRad="292100" dist="139700" dir="2700000" algn="tl" rotWithShape="0">
                <a:srgbClr val="333333">
                  <a:alpha val="65000"/>
                </a:srgbClr>
              </a:outerShdw>
            </a:effectLst>
          </p:spPr>
        </p:pic>
      </p:grpSp>
      <p:grpSp>
        <p:nvGrpSpPr>
          <p:cNvPr id="62" name="Skupina 74">
            <a:extLst>
              <a:ext uri="{FF2B5EF4-FFF2-40B4-BE49-F238E27FC236}">
                <a16:creationId xmlns:a16="http://schemas.microsoft.com/office/drawing/2014/main" id="{4B1FCD3D-B1CB-46D2-A781-9E5288A09313}"/>
              </a:ext>
            </a:extLst>
          </p:cNvPr>
          <p:cNvGrpSpPr/>
          <p:nvPr/>
        </p:nvGrpSpPr>
        <p:grpSpPr>
          <a:xfrm>
            <a:off x="1733798" y="4576540"/>
            <a:ext cx="2658488" cy="1198083"/>
            <a:chOff x="5153890" y="3682677"/>
            <a:chExt cx="2671949" cy="1198083"/>
          </a:xfrm>
        </p:grpSpPr>
        <p:sp>
          <p:nvSpPr>
            <p:cNvPr id="63" name="Text Box 15">
              <a:extLst>
                <a:ext uri="{FF2B5EF4-FFF2-40B4-BE49-F238E27FC236}">
                  <a16:creationId xmlns:a16="http://schemas.microsoft.com/office/drawing/2014/main" id="{4AC684EB-5DF8-435F-904D-D40EC0B9FB95}"/>
                </a:ext>
              </a:extLst>
            </p:cNvPr>
            <p:cNvSpPr txBox="1">
              <a:spLocks noChangeArrowheads="1"/>
            </p:cNvSpPr>
            <p:nvPr/>
          </p:nvSpPr>
          <p:spPr bwMode="auto">
            <a:xfrm>
              <a:off x="5153890" y="3682677"/>
              <a:ext cx="2671949" cy="369845"/>
            </a:xfrm>
            <a:prstGeom prst="rect">
              <a:avLst/>
            </a:prstGeom>
            <a:noFill/>
            <a:ln w="9525">
              <a:noFill/>
              <a:miter lim="800000"/>
              <a:headEnd/>
              <a:tailEnd/>
            </a:ln>
          </p:spPr>
          <p:txBody>
            <a:bodyPr wrap="square">
              <a:spAutoFit/>
            </a:bodyPr>
            <a:lstStyle/>
            <a:p>
              <a:pPr indent="-361950" algn="r">
                <a:lnSpc>
                  <a:spcPct val="125000"/>
                </a:lnSpc>
                <a:spcBef>
                  <a:spcPts val="0"/>
                </a:spcBef>
                <a:buFont typeface="Wingdings" pitchFamily="2" charset="2"/>
                <a:buNone/>
              </a:pPr>
              <a:r>
                <a:rPr lang="cs-CZ" sz="1600" b="0" dirty="0">
                  <a:latin typeface="Arial" charset="0"/>
                </a:rPr>
                <a:t>T e x t i l n í   p r ů m y s l</a:t>
              </a:r>
            </a:p>
          </p:txBody>
        </p:sp>
        <p:pic>
          <p:nvPicPr>
            <p:cNvPr id="64" name="Picture 4">
              <a:extLst>
                <a:ext uri="{FF2B5EF4-FFF2-40B4-BE49-F238E27FC236}">
                  <a16:creationId xmlns:a16="http://schemas.microsoft.com/office/drawing/2014/main" id="{57282B5B-169B-48E5-9376-6025AF597BE2}"/>
                </a:ext>
              </a:extLst>
            </p:cNvPr>
            <p:cNvPicPr>
              <a:picLocks noChangeAspect="1" noChangeArrowheads="1"/>
            </p:cNvPicPr>
            <p:nvPr/>
          </p:nvPicPr>
          <p:blipFill>
            <a:blip r:embed="rId16" cstate="print"/>
            <a:srcRect l="12094" t="25701" r="3024" b="24189"/>
            <a:stretch>
              <a:fillRect/>
            </a:stretch>
          </p:blipFill>
          <p:spPr bwMode="auto">
            <a:xfrm>
              <a:off x="5177533" y="4061662"/>
              <a:ext cx="1387501" cy="819098"/>
            </a:xfrm>
            <a:prstGeom prst="rect">
              <a:avLst/>
            </a:prstGeom>
            <a:ln>
              <a:noFill/>
            </a:ln>
            <a:effectLst>
              <a:outerShdw blurRad="292100" dist="139700" dir="2700000" algn="tl" rotWithShape="0">
                <a:srgbClr val="333333">
                  <a:alpha val="65000"/>
                </a:srgbClr>
              </a:outerShdw>
            </a:effectLst>
          </p:spPr>
        </p:pic>
      </p:grpSp>
      <p:grpSp>
        <p:nvGrpSpPr>
          <p:cNvPr id="66" name="Skupina 77">
            <a:extLst>
              <a:ext uri="{FF2B5EF4-FFF2-40B4-BE49-F238E27FC236}">
                <a16:creationId xmlns:a16="http://schemas.microsoft.com/office/drawing/2014/main" id="{B970AEED-A0C0-40FE-8518-0885B3B4D20B}"/>
              </a:ext>
            </a:extLst>
          </p:cNvPr>
          <p:cNvGrpSpPr/>
          <p:nvPr/>
        </p:nvGrpSpPr>
        <p:grpSpPr>
          <a:xfrm>
            <a:off x="5213266" y="2873068"/>
            <a:ext cx="3550723" cy="1274633"/>
            <a:chOff x="4370119" y="5161793"/>
            <a:chExt cx="3550723" cy="1274633"/>
          </a:xfrm>
        </p:grpSpPr>
        <p:sp>
          <p:nvSpPr>
            <p:cNvPr id="67" name="Text Box 33">
              <a:extLst>
                <a:ext uri="{FF2B5EF4-FFF2-40B4-BE49-F238E27FC236}">
                  <a16:creationId xmlns:a16="http://schemas.microsoft.com/office/drawing/2014/main" id="{B1C56AA3-BFB6-41D8-B69C-67AA0FABEA8A}"/>
                </a:ext>
              </a:extLst>
            </p:cNvPr>
            <p:cNvSpPr txBox="1">
              <a:spLocks noChangeArrowheads="1"/>
            </p:cNvSpPr>
            <p:nvPr/>
          </p:nvSpPr>
          <p:spPr bwMode="auto">
            <a:xfrm>
              <a:off x="4370119" y="5161793"/>
              <a:ext cx="3550723" cy="369845"/>
            </a:xfrm>
            <a:prstGeom prst="rect">
              <a:avLst/>
            </a:prstGeom>
            <a:noFill/>
            <a:ln w="9525">
              <a:noFill/>
              <a:miter lim="800000"/>
              <a:headEnd/>
              <a:tailEnd/>
            </a:ln>
          </p:spPr>
          <p:txBody>
            <a:bodyPr wrap="square">
              <a:spAutoFit/>
            </a:bodyPr>
            <a:lstStyle/>
            <a:p>
              <a:pPr marL="361950" indent="-361950">
                <a:lnSpc>
                  <a:spcPct val="125000"/>
                </a:lnSpc>
                <a:spcBef>
                  <a:spcPct val="50000"/>
                </a:spcBef>
                <a:buFont typeface="Wingdings" pitchFamily="2" charset="2"/>
                <a:buNone/>
              </a:pPr>
              <a:r>
                <a:rPr lang="cs-CZ" sz="1600" b="0" dirty="0">
                  <a:latin typeface="Arial" charset="0"/>
                </a:rPr>
                <a:t>O c h r a n a   p r o s t ř e d í</a:t>
              </a:r>
            </a:p>
          </p:txBody>
        </p:sp>
        <p:pic>
          <p:nvPicPr>
            <p:cNvPr id="68" name="Picture 39" descr="P1010006">
              <a:extLst>
                <a:ext uri="{FF2B5EF4-FFF2-40B4-BE49-F238E27FC236}">
                  <a16:creationId xmlns:a16="http://schemas.microsoft.com/office/drawing/2014/main" id="{E8B66E7B-2ED7-4D60-B70A-A1EF8DBFA35A}"/>
                </a:ext>
              </a:extLst>
            </p:cNvPr>
            <p:cNvPicPr>
              <a:picLocks noChangeAspect="1" noChangeArrowheads="1"/>
            </p:cNvPicPr>
            <p:nvPr/>
          </p:nvPicPr>
          <p:blipFill>
            <a:blip r:embed="rId17" cstate="print"/>
            <a:srcRect/>
            <a:stretch>
              <a:fillRect/>
            </a:stretch>
          </p:blipFill>
          <p:spPr bwMode="auto">
            <a:xfrm>
              <a:off x="4385879" y="5558317"/>
              <a:ext cx="1160228" cy="878109"/>
            </a:xfrm>
            <a:prstGeom prst="rect">
              <a:avLst/>
            </a:prstGeom>
            <a:ln>
              <a:noFill/>
            </a:ln>
            <a:effectLst>
              <a:outerShdw blurRad="292100" dist="139700" dir="2700000" algn="tl" rotWithShape="0">
                <a:srgbClr val="333333">
                  <a:alpha val="65000"/>
                </a:srgbClr>
              </a:outerShdw>
            </a:effectLst>
          </p:spPr>
        </p:pic>
        <p:pic>
          <p:nvPicPr>
            <p:cNvPr id="69" name="Picture 21" descr="Human Protection">
              <a:extLst>
                <a:ext uri="{FF2B5EF4-FFF2-40B4-BE49-F238E27FC236}">
                  <a16:creationId xmlns:a16="http://schemas.microsoft.com/office/drawing/2014/main" id="{7293234A-771F-4B35-B801-AF0BA4C530FA}"/>
                </a:ext>
              </a:extLst>
            </p:cNvPr>
            <p:cNvPicPr>
              <a:picLocks noChangeAspect="1" noChangeArrowheads="1"/>
            </p:cNvPicPr>
            <p:nvPr/>
          </p:nvPicPr>
          <p:blipFill>
            <a:blip r:embed="rId18" cstate="print"/>
            <a:srcRect l="22014"/>
            <a:stretch>
              <a:fillRect/>
            </a:stretch>
          </p:blipFill>
          <p:spPr bwMode="auto">
            <a:xfrm>
              <a:off x="5548374" y="5552602"/>
              <a:ext cx="1118631" cy="883824"/>
            </a:xfrm>
            <a:prstGeom prst="rect">
              <a:avLst/>
            </a:prstGeom>
            <a:ln>
              <a:noFill/>
            </a:ln>
            <a:effectLst>
              <a:outerShdw blurRad="292100" dist="139700" dir="2700000" algn="tl" rotWithShape="0">
                <a:srgbClr val="333333">
                  <a:alpha val="65000"/>
                </a:srgbClr>
              </a:outerShdw>
            </a:effectLst>
          </p:spPr>
        </p:pic>
      </p:grpSp>
      <p:grpSp>
        <p:nvGrpSpPr>
          <p:cNvPr id="71" name="Skupina 79">
            <a:extLst>
              <a:ext uri="{FF2B5EF4-FFF2-40B4-BE49-F238E27FC236}">
                <a16:creationId xmlns:a16="http://schemas.microsoft.com/office/drawing/2014/main" id="{68202E30-E2E0-4D8A-B47C-8F9D6CAE5031}"/>
              </a:ext>
            </a:extLst>
          </p:cNvPr>
          <p:cNvGrpSpPr/>
          <p:nvPr/>
        </p:nvGrpSpPr>
        <p:grpSpPr>
          <a:xfrm>
            <a:off x="1330033" y="2902325"/>
            <a:ext cx="3099460" cy="1215894"/>
            <a:chOff x="1330033" y="3564130"/>
            <a:chExt cx="3099460" cy="1215894"/>
          </a:xfrm>
        </p:grpSpPr>
        <p:sp>
          <p:nvSpPr>
            <p:cNvPr id="72" name="Text Box 15">
              <a:extLst>
                <a:ext uri="{FF2B5EF4-FFF2-40B4-BE49-F238E27FC236}">
                  <a16:creationId xmlns:a16="http://schemas.microsoft.com/office/drawing/2014/main" id="{59D634BB-191A-4858-A73B-C9B814082D40}"/>
                </a:ext>
              </a:extLst>
            </p:cNvPr>
            <p:cNvSpPr txBox="1">
              <a:spLocks noChangeArrowheads="1"/>
            </p:cNvSpPr>
            <p:nvPr/>
          </p:nvSpPr>
          <p:spPr bwMode="auto">
            <a:xfrm>
              <a:off x="1330033" y="3564130"/>
              <a:ext cx="3099460" cy="369845"/>
            </a:xfrm>
            <a:prstGeom prst="rect">
              <a:avLst/>
            </a:prstGeom>
            <a:noFill/>
            <a:ln w="9525">
              <a:noFill/>
              <a:miter lim="800000"/>
              <a:headEnd/>
              <a:tailEnd/>
            </a:ln>
          </p:spPr>
          <p:txBody>
            <a:bodyPr wrap="square">
              <a:spAutoFit/>
            </a:bodyPr>
            <a:lstStyle/>
            <a:p>
              <a:pPr indent="-361950" algn="r">
                <a:lnSpc>
                  <a:spcPct val="125000"/>
                </a:lnSpc>
                <a:spcBef>
                  <a:spcPts val="0"/>
                </a:spcBef>
              </a:pPr>
              <a:r>
                <a:rPr lang="cs-CZ" sz="1600" b="0" dirty="0">
                  <a:latin typeface="Arial" charset="0"/>
                </a:rPr>
                <a:t>C h e m i e   a   f a r m a c i e</a:t>
              </a:r>
            </a:p>
          </p:txBody>
        </p:sp>
        <p:pic>
          <p:nvPicPr>
            <p:cNvPr id="73" name="Picture 17" descr="tanks_220">
              <a:extLst>
                <a:ext uri="{FF2B5EF4-FFF2-40B4-BE49-F238E27FC236}">
                  <a16:creationId xmlns:a16="http://schemas.microsoft.com/office/drawing/2014/main" id="{3FBBC55C-46A0-4274-B914-8C0CD233F976}"/>
                </a:ext>
              </a:extLst>
            </p:cNvPr>
            <p:cNvPicPr>
              <a:picLocks noChangeAspect="1" noChangeArrowheads="1"/>
            </p:cNvPicPr>
            <p:nvPr/>
          </p:nvPicPr>
          <p:blipFill>
            <a:blip r:embed="rId19" cstate="print"/>
            <a:srcRect/>
            <a:stretch>
              <a:fillRect/>
            </a:stretch>
          </p:blipFill>
          <p:spPr bwMode="auto">
            <a:xfrm>
              <a:off x="2511221" y="3950960"/>
              <a:ext cx="781625" cy="824260"/>
            </a:xfrm>
            <a:prstGeom prst="rect">
              <a:avLst/>
            </a:prstGeom>
            <a:ln>
              <a:noFill/>
            </a:ln>
            <a:effectLst>
              <a:outerShdw blurRad="292100" dist="139700" dir="2700000" algn="tl" rotWithShape="0">
                <a:srgbClr val="333333">
                  <a:alpha val="65000"/>
                </a:srgbClr>
              </a:outerShdw>
            </a:effectLst>
          </p:spPr>
        </p:pic>
        <p:pic>
          <p:nvPicPr>
            <p:cNvPr id="74" name="Picture 49" descr="biofuel_nrel_13531_000">
              <a:extLst>
                <a:ext uri="{FF2B5EF4-FFF2-40B4-BE49-F238E27FC236}">
                  <a16:creationId xmlns:a16="http://schemas.microsoft.com/office/drawing/2014/main" id="{D4169118-AB89-4872-B575-3731E882133D}"/>
                </a:ext>
              </a:extLst>
            </p:cNvPr>
            <p:cNvPicPr>
              <a:picLocks noChangeAspect="1" noChangeArrowheads="1"/>
            </p:cNvPicPr>
            <p:nvPr/>
          </p:nvPicPr>
          <p:blipFill>
            <a:blip r:embed="rId20" cstate="print"/>
            <a:srcRect/>
            <a:stretch>
              <a:fillRect/>
            </a:stretch>
          </p:blipFill>
          <p:spPr bwMode="auto">
            <a:xfrm>
              <a:off x="3290844" y="3954490"/>
              <a:ext cx="1101441" cy="825534"/>
            </a:xfrm>
            <a:prstGeom prst="rect">
              <a:avLst/>
            </a:prstGeom>
            <a:ln>
              <a:noFill/>
            </a:ln>
            <a:effectLst>
              <a:outerShdw blurRad="292100" dist="139700" dir="2700000" algn="tl" rotWithShape="0">
                <a:srgbClr val="333333">
                  <a:alpha val="65000"/>
                </a:srgbClr>
              </a:outerShdw>
            </a:effectLst>
          </p:spPr>
        </p:pic>
        <p:pic>
          <p:nvPicPr>
            <p:cNvPr id="75" name="Obrázek 78" descr="images04.jpeg">
              <a:extLst>
                <a:ext uri="{FF2B5EF4-FFF2-40B4-BE49-F238E27FC236}">
                  <a16:creationId xmlns:a16="http://schemas.microsoft.com/office/drawing/2014/main" id="{75F7586C-7136-494B-BC69-750230E054D9}"/>
                </a:ext>
              </a:extLst>
            </p:cNvPr>
            <p:cNvPicPr>
              <a:picLocks noChangeAspect="1"/>
            </p:cNvPicPr>
            <p:nvPr/>
          </p:nvPicPr>
          <p:blipFill>
            <a:blip r:embed="rId21" cstate="print"/>
            <a:stretch>
              <a:fillRect/>
            </a:stretch>
          </p:blipFill>
          <p:spPr>
            <a:xfrm>
              <a:off x="1693429" y="3959792"/>
              <a:ext cx="814090" cy="814090"/>
            </a:xfrm>
            <a:prstGeom prst="rect">
              <a:avLst/>
            </a:prstGeom>
            <a:ln>
              <a:noFill/>
            </a:ln>
            <a:effectLst>
              <a:outerShdw blurRad="292100" dist="139700" dir="2700000" algn="tl" rotWithShape="0">
                <a:srgbClr val="333333">
                  <a:alpha val="65000"/>
                </a:srgbClr>
              </a:outerShdw>
            </a:effectLst>
          </p:spPr>
        </p:pic>
      </p:grpSp>
      <p:pic>
        <p:nvPicPr>
          <p:cNvPr id="76" name="Obrázek 9">
            <a:extLst>
              <a:ext uri="{FF2B5EF4-FFF2-40B4-BE49-F238E27FC236}">
                <a16:creationId xmlns:a16="http://schemas.microsoft.com/office/drawing/2014/main" id="{47D859E5-2D2B-467D-BCF3-B80EA657443E}"/>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r="45195"/>
          <a:stretch/>
        </p:blipFill>
        <p:spPr>
          <a:xfrm>
            <a:off x="6915100" y="4978975"/>
            <a:ext cx="888572" cy="864038"/>
          </a:xfrm>
          <a:prstGeom prst="rect">
            <a:avLst/>
          </a:prstGeom>
        </p:spPr>
      </p:pic>
    </p:spTree>
    <p:extLst>
      <p:ext uri="{BB962C8B-B14F-4D97-AF65-F5344CB8AC3E}">
        <p14:creationId xmlns:p14="http://schemas.microsoft.com/office/powerpoint/2010/main" val="22687885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a:extLst>
              <a:ext uri="{FF2B5EF4-FFF2-40B4-BE49-F238E27FC236}">
                <a16:creationId xmlns:a16="http://schemas.microsoft.com/office/drawing/2014/main" id="{25145DAC-6351-4A54-A2FD-B73FF9C933E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91237" y="1032011"/>
            <a:ext cx="1796587" cy="2105092"/>
          </a:xfrm>
        </p:spPr>
      </p:pic>
      <p:grpSp>
        <p:nvGrpSpPr>
          <p:cNvPr id="8" name="Skupina 7">
            <a:extLst>
              <a:ext uri="{FF2B5EF4-FFF2-40B4-BE49-F238E27FC236}">
                <a16:creationId xmlns:a16="http://schemas.microsoft.com/office/drawing/2014/main" id="{93ED8B1A-856F-402C-823E-93272BB43F4E}"/>
              </a:ext>
            </a:extLst>
          </p:cNvPr>
          <p:cNvGrpSpPr/>
          <p:nvPr/>
        </p:nvGrpSpPr>
        <p:grpSpPr>
          <a:xfrm>
            <a:off x="3779912" y="1475492"/>
            <a:ext cx="1584176" cy="792461"/>
            <a:chOff x="2627784" y="1556419"/>
            <a:chExt cx="1584176" cy="792461"/>
          </a:xfrm>
        </p:grpSpPr>
        <p:sp>
          <p:nvSpPr>
            <p:cNvPr id="6" name="Šipka: doprava 5">
              <a:extLst>
                <a:ext uri="{FF2B5EF4-FFF2-40B4-BE49-F238E27FC236}">
                  <a16:creationId xmlns:a16="http://schemas.microsoft.com/office/drawing/2014/main" id="{56CB4936-84E1-4BFF-BA06-ACF47489D314}"/>
                </a:ext>
              </a:extLst>
            </p:cNvPr>
            <p:cNvSpPr/>
            <p:nvPr/>
          </p:nvSpPr>
          <p:spPr>
            <a:xfrm>
              <a:off x="2627784" y="1916832"/>
              <a:ext cx="1584176" cy="432048"/>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ovéPole 6">
              <a:extLst>
                <a:ext uri="{FF2B5EF4-FFF2-40B4-BE49-F238E27FC236}">
                  <a16:creationId xmlns:a16="http://schemas.microsoft.com/office/drawing/2014/main" id="{7B56247F-CCE1-4B62-BC43-6B3EE0BEC702}"/>
                </a:ext>
              </a:extLst>
            </p:cNvPr>
            <p:cNvSpPr txBox="1"/>
            <p:nvPr/>
          </p:nvSpPr>
          <p:spPr>
            <a:xfrm>
              <a:off x="2879812" y="1556419"/>
              <a:ext cx="1035010" cy="369332"/>
            </a:xfrm>
            <a:prstGeom prst="rect">
              <a:avLst/>
            </a:prstGeom>
            <a:noFill/>
            <a:ln>
              <a:solidFill>
                <a:schemeClr val="bg1"/>
              </a:solidFill>
            </a:ln>
          </p:spPr>
          <p:txBody>
            <a:bodyPr wrap="square" rtlCol="0">
              <a:spAutoFit/>
            </a:bodyPr>
            <a:lstStyle/>
            <a:p>
              <a:r>
                <a:rPr lang="cs-CZ" sz="1800" dirty="0">
                  <a:latin typeface="Tahoma" panose="020B0604030504040204" pitchFamily="34" charset="0"/>
                  <a:ea typeface="Tahoma" panose="020B0604030504040204" pitchFamily="34" charset="0"/>
                  <a:cs typeface="Tahoma" panose="020B0604030504040204" pitchFamily="34" charset="0"/>
                </a:rPr>
                <a:t>CAVER</a:t>
              </a:r>
              <a:endParaRPr lang="cs-CZ" sz="1800" baseline="30000" dirty="0">
                <a:latin typeface="Tahoma" panose="020B0604030504040204" pitchFamily="34" charset="0"/>
                <a:ea typeface="Tahoma" panose="020B0604030504040204" pitchFamily="34" charset="0"/>
                <a:cs typeface="Tahoma" panose="020B0604030504040204" pitchFamily="34" charset="0"/>
              </a:endParaRPr>
            </a:p>
          </p:txBody>
        </p:sp>
      </p:grpSp>
      <p:pic>
        <p:nvPicPr>
          <p:cNvPr id="10" name="Obrázek 9">
            <a:extLst>
              <a:ext uri="{FF2B5EF4-FFF2-40B4-BE49-F238E27FC236}">
                <a16:creationId xmlns:a16="http://schemas.microsoft.com/office/drawing/2014/main" id="{DB7CB5CA-88DF-4B11-A619-2BCE96B036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3680" y="970439"/>
            <a:ext cx="1933235" cy="2318400"/>
          </a:xfrm>
          <a:prstGeom prst="rect">
            <a:avLst/>
          </a:prstGeom>
        </p:spPr>
      </p:pic>
      <p:pic>
        <p:nvPicPr>
          <p:cNvPr id="15" name="Obrázek 14">
            <a:extLst>
              <a:ext uri="{FF2B5EF4-FFF2-40B4-BE49-F238E27FC236}">
                <a16:creationId xmlns:a16="http://schemas.microsoft.com/office/drawing/2014/main" id="{90A674A2-AAC3-4624-93D3-37CC13F8B8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214" y="3340780"/>
            <a:ext cx="2884869" cy="1192684"/>
          </a:xfrm>
          <a:prstGeom prst="rect">
            <a:avLst/>
          </a:prstGeom>
        </p:spPr>
      </p:pic>
      <p:grpSp>
        <p:nvGrpSpPr>
          <p:cNvPr id="25" name="Skupina 24">
            <a:extLst>
              <a:ext uri="{FF2B5EF4-FFF2-40B4-BE49-F238E27FC236}">
                <a16:creationId xmlns:a16="http://schemas.microsoft.com/office/drawing/2014/main" id="{BE2A9FE6-894C-4B55-B27D-716F5D4A51A5}"/>
              </a:ext>
            </a:extLst>
          </p:cNvPr>
          <p:cNvGrpSpPr/>
          <p:nvPr/>
        </p:nvGrpSpPr>
        <p:grpSpPr>
          <a:xfrm>
            <a:off x="3757357" y="3114445"/>
            <a:ext cx="1584176" cy="832158"/>
            <a:chOff x="3491880" y="4109010"/>
            <a:chExt cx="1584176" cy="832158"/>
          </a:xfrm>
        </p:grpSpPr>
        <p:sp>
          <p:nvSpPr>
            <p:cNvPr id="21" name="TextovéPole 20">
              <a:extLst>
                <a:ext uri="{FF2B5EF4-FFF2-40B4-BE49-F238E27FC236}">
                  <a16:creationId xmlns:a16="http://schemas.microsoft.com/office/drawing/2014/main" id="{1C18E45C-8C76-4178-8D73-D242EBD4B46A}"/>
                </a:ext>
              </a:extLst>
            </p:cNvPr>
            <p:cNvSpPr txBox="1"/>
            <p:nvPr/>
          </p:nvSpPr>
          <p:spPr>
            <a:xfrm>
              <a:off x="3498126" y="4109010"/>
              <a:ext cx="1423406" cy="369332"/>
            </a:xfrm>
            <a:prstGeom prst="rect">
              <a:avLst/>
            </a:prstGeom>
            <a:noFill/>
            <a:ln>
              <a:solidFill>
                <a:schemeClr val="bg1"/>
              </a:solidFill>
            </a:ln>
          </p:spPr>
          <p:txBody>
            <a:bodyPr wrap="square" rtlCol="0">
              <a:spAutoFit/>
            </a:bodyPr>
            <a:lstStyle/>
            <a:p>
              <a:r>
                <a:rPr lang="cs-CZ" sz="1800" dirty="0">
                  <a:latin typeface="Tahoma" panose="020B0604030504040204" pitchFamily="34" charset="0"/>
                  <a:ea typeface="Tahoma" panose="020B0604030504040204" pitchFamily="34" charset="0"/>
                  <a:cs typeface="Tahoma" panose="020B0604030504040204" pitchFamily="34" charset="0"/>
                </a:rPr>
                <a:t>Diskretizace</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23" name="Šipka: doprava 22">
              <a:extLst>
                <a:ext uri="{FF2B5EF4-FFF2-40B4-BE49-F238E27FC236}">
                  <a16:creationId xmlns:a16="http://schemas.microsoft.com/office/drawing/2014/main" id="{55B34520-3D50-4A20-8F27-1C586E1E00B4}"/>
                </a:ext>
              </a:extLst>
            </p:cNvPr>
            <p:cNvSpPr/>
            <p:nvPr/>
          </p:nvSpPr>
          <p:spPr>
            <a:xfrm>
              <a:off x="3491880" y="4509120"/>
              <a:ext cx="1584176" cy="432048"/>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7" name="Obrázek 26">
            <a:extLst>
              <a:ext uri="{FF2B5EF4-FFF2-40B4-BE49-F238E27FC236}">
                <a16:creationId xmlns:a16="http://schemas.microsoft.com/office/drawing/2014/main" id="{A32EFDB9-F12E-4CF4-98A6-8E9E0175DF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2081" y="3345630"/>
            <a:ext cx="2599705" cy="1104464"/>
          </a:xfrm>
          <a:prstGeom prst="rect">
            <a:avLst/>
          </a:prstGeom>
        </p:spPr>
      </p:pic>
      <p:sp>
        <p:nvSpPr>
          <p:cNvPr id="26" name="Šipka: doprava 22">
            <a:extLst>
              <a:ext uri="{FF2B5EF4-FFF2-40B4-BE49-F238E27FC236}">
                <a16:creationId xmlns:a16="http://schemas.microsoft.com/office/drawing/2014/main" id="{946F69BA-CE6C-4508-99CD-A4BB39AC3BBA}"/>
              </a:ext>
            </a:extLst>
          </p:cNvPr>
          <p:cNvSpPr/>
          <p:nvPr/>
        </p:nvSpPr>
        <p:spPr>
          <a:xfrm>
            <a:off x="3779912" y="5198675"/>
            <a:ext cx="1584176" cy="432048"/>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33" name="Obrázek 26">
            <a:extLst>
              <a:ext uri="{FF2B5EF4-FFF2-40B4-BE49-F238E27FC236}">
                <a16:creationId xmlns:a16="http://schemas.microsoft.com/office/drawing/2014/main" id="{11BC52B8-D9B3-407C-9E07-83436081D3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65" y="4934280"/>
            <a:ext cx="2629832" cy="1117263"/>
          </a:xfrm>
          <a:prstGeom prst="rect">
            <a:avLst/>
          </a:prstGeom>
        </p:spPr>
      </p:pic>
      <p:pic>
        <p:nvPicPr>
          <p:cNvPr id="34" name="Obrázek 18">
            <a:extLst>
              <a:ext uri="{FF2B5EF4-FFF2-40B4-BE49-F238E27FC236}">
                <a16:creationId xmlns:a16="http://schemas.microsoft.com/office/drawing/2014/main" id="{2A194466-883B-4003-A663-655F596D1F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418857">
            <a:off x="2805562" y="4980616"/>
            <a:ext cx="958190" cy="664984"/>
          </a:xfrm>
          <a:prstGeom prst="rect">
            <a:avLst/>
          </a:prstGeom>
        </p:spPr>
      </p:pic>
      <p:sp>
        <p:nvSpPr>
          <p:cNvPr id="35" name="Plus Sign 34">
            <a:extLst>
              <a:ext uri="{FF2B5EF4-FFF2-40B4-BE49-F238E27FC236}">
                <a16:creationId xmlns:a16="http://schemas.microsoft.com/office/drawing/2014/main" id="{D4407A37-C7BF-4B8C-A9B7-E61EB4AB9891}"/>
              </a:ext>
            </a:extLst>
          </p:cNvPr>
          <p:cNvSpPr/>
          <p:nvPr/>
        </p:nvSpPr>
        <p:spPr>
          <a:xfrm>
            <a:off x="2687097" y="5233447"/>
            <a:ext cx="381543" cy="360040"/>
          </a:xfrm>
          <a:prstGeom prst="mathPlu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6" name="TextovéPole 20">
            <a:extLst>
              <a:ext uri="{FF2B5EF4-FFF2-40B4-BE49-F238E27FC236}">
                <a16:creationId xmlns:a16="http://schemas.microsoft.com/office/drawing/2014/main" id="{C2E1092C-6941-4871-92A5-CAFD3686CB2F}"/>
              </a:ext>
            </a:extLst>
          </p:cNvPr>
          <p:cNvSpPr txBox="1"/>
          <p:nvPr/>
        </p:nvSpPr>
        <p:spPr>
          <a:xfrm>
            <a:off x="3851920" y="4793096"/>
            <a:ext cx="1290531" cy="369332"/>
          </a:xfrm>
          <a:prstGeom prst="rect">
            <a:avLst/>
          </a:prstGeom>
          <a:noFill/>
          <a:ln>
            <a:solidFill>
              <a:schemeClr val="bg1"/>
            </a:solidFill>
          </a:ln>
        </p:spPr>
        <p:txBody>
          <a:bodyPr wrap="square" rtlCol="0">
            <a:spAutoFit/>
          </a:bodyPr>
          <a:lstStyle/>
          <a:p>
            <a:r>
              <a:rPr lang="cs-CZ" sz="1800" dirty="0" err="1">
                <a:latin typeface="Tahoma" panose="020B0604030504040204" pitchFamily="34" charset="0"/>
                <a:ea typeface="Tahoma" panose="020B0604030504040204" pitchFamily="34" charset="0"/>
                <a:cs typeface="Tahoma" panose="020B0604030504040204" pitchFamily="34" charset="0"/>
              </a:rPr>
              <a:t>CaverDock</a:t>
            </a:r>
            <a:endParaRPr lang="cs-CZ" sz="1600" dirty="0">
              <a:latin typeface="Tahoma" panose="020B0604030504040204" pitchFamily="34" charset="0"/>
              <a:ea typeface="Tahoma" panose="020B0604030504040204" pitchFamily="34" charset="0"/>
              <a:cs typeface="Tahoma" panose="020B0604030504040204" pitchFamily="34" charset="0"/>
            </a:endParaRPr>
          </a:p>
        </p:txBody>
      </p:sp>
      <p:sp>
        <p:nvSpPr>
          <p:cNvPr id="22" name="CustomShape 1">
            <a:extLst>
              <a:ext uri="{FF2B5EF4-FFF2-40B4-BE49-F238E27FC236}">
                <a16:creationId xmlns:a16="http://schemas.microsoft.com/office/drawing/2014/main" id="{3ECDE129-A7CA-4D42-9241-838AC331660F}"/>
              </a:ext>
            </a:extLst>
          </p:cNvPr>
          <p:cNvSpPr/>
          <p:nvPr/>
        </p:nvSpPr>
        <p:spPr>
          <a:xfrm>
            <a:off x="719280" y="179280"/>
            <a:ext cx="7592400" cy="538920"/>
          </a:xfrm>
          <a:prstGeom prst="rect">
            <a:avLst/>
          </a:prstGeom>
          <a:noFill/>
          <a:ln>
            <a:noFill/>
          </a:ln>
        </p:spPr>
        <p:txBody>
          <a:bodyPr lIns="0" tIns="0" rIns="0" bIns="0" anchor="b"/>
          <a:lstStyle/>
          <a:p>
            <a:pPr>
              <a:lnSpc>
                <a:spcPct val="100000"/>
              </a:lnSpc>
            </a:pPr>
            <a:r>
              <a:rPr lang="cs-CZ" sz="3200" dirty="0" err="1">
                <a:solidFill>
                  <a:srgbClr val="FFFFFF"/>
                </a:solidFill>
                <a:latin typeface="Tahoma"/>
              </a:rPr>
              <a:t>CaverDock</a:t>
            </a:r>
            <a:endParaRPr dirty="0"/>
          </a:p>
        </p:txBody>
      </p:sp>
      <p:pic>
        <p:nvPicPr>
          <p:cNvPr id="24" name="Zástupný symbol pro obsah 4">
            <a:extLst>
              <a:ext uri="{FF2B5EF4-FFF2-40B4-BE49-F238E27FC236}">
                <a16:creationId xmlns:a16="http://schemas.microsoft.com/office/drawing/2014/main" id="{45BA6CD9-52B1-4E3D-9EE4-019E00D6B2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63304" y="4951537"/>
            <a:ext cx="2819014" cy="1165458"/>
          </a:xfrm>
          <a:prstGeom prst="rect">
            <a:avLst/>
          </a:prstGeom>
        </p:spPr>
      </p:pic>
      <p:pic>
        <p:nvPicPr>
          <p:cNvPr id="28" name="Obrázek 27">
            <a:extLst>
              <a:ext uri="{FF2B5EF4-FFF2-40B4-BE49-F238E27FC236}">
                <a16:creationId xmlns:a16="http://schemas.microsoft.com/office/drawing/2014/main" id="{9D8178DF-A630-43CC-B98C-68D6626755E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595369">
            <a:off x="7764994" y="5161105"/>
            <a:ext cx="843843" cy="585627"/>
          </a:xfrm>
          <a:prstGeom prst="rect">
            <a:avLst/>
          </a:prstGeom>
        </p:spPr>
      </p:pic>
      <p:pic>
        <p:nvPicPr>
          <p:cNvPr id="20" name="Obrázek 19">
            <a:extLst>
              <a:ext uri="{FF2B5EF4-FFF2-40B4-BE49-F238E27FC236}">
                <a16:creationId xmlns:a16="http://schemas.microsoft.com/office/drawing/2014/main" id="{7E0DA4FC-B34C-492F-80E3-99907FDC52D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2222412">
            <a:off x="6907447" y="5327408"/>
            <a:ext cx="843843" cy="585627"/>
          </a:xfrm>
          <a:prstGeom prst="rect">
            <a:avLst/>
          </a:prstGeom>
        </p:spPr>
      </p:pic>
      <p:sp>
        <p:nvSpPr>
          <p:cNvPr id="29" name="Zahnutá šipka dolů 8">
            <a:extLst>
              <a:ext uri="{FF2B5EF4-FFF2-40B4-BE49-F238E27FC236}">
                <a16:creationId xmlns:a16="http://schemas.microsoft.com/office/drawing/2014/main" id="{158DC53E-3F85-4F59-BAD5-73680018BD9B}"/>
              </a:ext>
            </a:extLst>
          </p:cNvPr>
          <p:cNvSpPr/>
          <p:nvPr/>
        </p:nvSpPr>
        <p:spPr>
          <a:xfrm rot="384744">
            <a:off x="7352391" y="4820579"/>
            <a:ext cx="701586" cy="289207"/>
          </a:xfrm>
          <a:prstGeom prst="curved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31" name="CustomShape 3">
            <a:extLst>
              <a:ext uri="{FF2B5EF4-FFF2-40B4-BE49-F238E27FC236}">
                <a16:creationId xmlns:a16="http://schemas.microsoft.com/office/drawing/2014/main" id="{28FFD2FD-4300-46F1-86BE-0178A3F567F6}"/>
              </a:ext>
            </a:extLst>
          </p:cNvPr>
          <p:cNvSpPr/>
          <p:nvPr/>
        </p:nvSpPr>
        <p:spPr>
          <a:xfrm>
            <a:off x="8266492" y="6326966"/>
            <a:ext cx="877508" cy="531034"/>
          </a:xfrm>
          <a:prstGeom prst="rect">
            <a:avLst/>
          </a:prstGeom>
          <a:noFill/>
          <a:ln>
            <a:noFill/>
          </a:ln>
        </p:spPr>
        <p:txBody>
          <a:bodyPr lIns="0" tIns="0" rIns="0" bIns="0"/>
          <a:lstStyle/>
          <a:p>
            <a:pPr algn="ctr">
              <a:lnSpc>
                <a:spcPct val="150000"/>
              </a:lnSpc>
            </a:pPr>
            <a:r>
              <a:rPr lang="cs-CZ" sz="2400" dirty="0">
                <a:solidFill>
                  <a:schemeClr val="bg1"/>
                </a:solidFill>
                <a:latin typeface="Calibri"/>
              </a:rPr>
              <a:t>15</a:t>
            </a:r>
            <a:endParaRPr lang="en-US" sz="2400" dirty="0">
              <a:solidFill>
                <a:schemeClr val="bg1"/>
              </a:solidFill>
              <a:latin typeface="Calibri"/>
            </a:endParaRPr>
          </a:p>
        </p:txBody>
      </p:sp>
      <p:sp>
        <p:nvSpPr>
          <p:cNvPr id="32" name="Obdélník 10">
            <a:extLst>
              <a:ext uri="{FF2B5EF4-FFF2-40B4-BE49-F238E27FC236}">
                <a16:creationId xmlns:a16="http://schemas.microsoft.com/office/drawing/2014/main" id="{2A692357-72C5-43FB-941C-DB0522A9AABE}"/>
              </a:ext>
            </a:extLst>
          </p:cNvPr>
          <p:cNvSpPr/>
          <p:nvPr/>
        </p:nvSpPr>
        <p:spPr>
          <a:xfrm>
            <a:off x="0" y="6330387"/>
            <a:ext cx="9143999" cy="569387"/>
          </a:xfrm>
          <a:prstGeom prst="rect">
            <a:avLst/>
          </a:prstGeom>
        </p:spPr>
        <p:txBody>
          <a:bodyPr wrap="square">
            <a:spAutoFit/>
          </a:bodyPr>
          <a:lstStyle/>
          <a:p>
            <a:pPr algn="ctr">
              <a:spcBef>
                <a:spcPct val="0"/>
              </a:spcBef>
            </a:pPr>
            <a:r>
              <a:rPr lang="cs-CZ" altLang="cs-CZ" sz="1500" dirty="0" err="1">
                <a:solidFill>
                  <a:schemeClr val="bg1"/>
                </a:solidFill>
                <a:latin typeface="Tahoma" panose="020B0604030504040204" pitchFamily="34" charset="0"/>
                <a:ea typeface="Tahoma" panose="020B0604030504040204" pitchFamily="34" charset="0"/>
                <a:cs typeface="Tahoma" panose="020B0604030504040204" pitchFamily="34" charset="0"/>
              </a:rPr>
              <a:t>Filipovic</a:t>
            </a:r>
            <a:r>
              <a:rPr lang="en-US"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J. </a:t>
            </a:r>
            <a:r>
              <a:rPr lang="en-US" altLang="cs-CZ" sz="1500" i="1" dirty="0">
                <a:solidFill>
                  <a:schemeClr val="bg1"/>
                </a:solidFill>
                <a:latin typeface="Tahoma" panose="020B0604030504040204" pitchFamily="34" charset="0"/>
                <a:ea typeface="Tahoma" panose="020B0604030504040204" pitchFamily="34" charset="0"/>
                <a:cs typeface="Tahoma" panose="020B0604030504040204" pitchFamily="34" charset="0"/>
              </a:rPr>
              <a:t>et al</a:t>
            </a:r>
            <a:r>
              <a:rPr lang="en-US"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IEEE/ACM Trans. </a:t>
            </a:r>
            <a:r>
              <a:rPr lang="en-US" sz="1500" dirty="0" err="1">
                <a:solidFill>
                  <a:schemeClr val="bg1"/>
                </a:solidFill>
                <a:latin typeface="Tahoma" panose="020B0604030504040204" pitchFamily="34" charset="0"/>
                <a:ea typeface="Tahoma" panose="020B0604030504040204" pitchFamily="34" charset="0"/>
                <a:cs typeface="Tahoma" panose="020B0604030504040204" pitchFamily="34" charset="0"/>
              </a:rPr>
              <a:t>Comput</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 Biol. </a:t>
            </a:r>
            <a:r>
              <a:rPr lang="en-US" sz="1500" dirty="0" err="1">
                <a:solidFill>
                  <a:schemeClr val="bg1"/>
                </a:solidFill>
                <a:latin typeface="Tahoma" panose="020B0604030504040204" pitchFamily="34" charset="0"/>
                <a:ea typeface="Tahoma" panose="020B0604030504040204" pitchFamily="34" charset="0"/>
                <a:cs typeface="Tahoma" panose="020B0604030504040204" pitchFamily="34" charset="0"/>
              </a:rPr>
              <a:t>Bioinform</a:t>
            </a:r>
            <a:r>
              <a:rPr 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500" dirty="0" err="1">
                <a:solidFill>
                  <a:schemeClr val="bg1"/>
                </a:solidFill>
                <a:latin typeface="Tahoma" panose="020B0604030504040204" pitchFamily="34" charset="0"/>
                <a:ea typeface="Tahoma" panose="020B0604030504040204" pitchFamily="34" charset="0"/>
                <a:cs typeface="Tahoma" panose="020B0604030504040204" pitchFamily="34" charset="0"/>
              </a:rPr>
              <a:t>doi</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 10.1109/TCBB.2019.2907492</a:t>
            </a:r>
            <a:r>
              <a:rPr 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p>
          <a:p>
            <a:pPr algn="ctr">
              <a:spcBef>
                <a:spcPct val="0"/>
              </a:spcBef>
            </a:pPr>
            <a:r>
              <a:rPr lang="cs-CZ" altLang="cs-CZ" sz="1500" dirty="0" err="1">
                <a:solidFill>
                  <a:schemeClr val="bg1"/>
                </a:solidFill>
                <a:latin typeface="Tahoma" panose="020B0604030504040204" pitchFamily="34" charset="0"/>
                <a:ea typeface="Tahoma" panose="020B0604030504040204" pitchFamily="34" charset="0"/>
                <a:cs typeface="Tahoma" panose="020B0604030504040204" pitchFamily="34" charset="0"/>
              </a:rPr>
              <a:t>Vavra</a:t>
            </a:r>
            <a:r>
              <a:rPr lang="cs-CZ"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O. </a:t>
            </a:r>
            <a:r>
              <a:rPr lang="cs-CZ" altLang="cs-CZ" sz="1500" i="1" dirty="0">
                <a:solidFill>
                  <a:schemeClr val="bg1"/>
                </a:solidFill>
                <a:latin typeface="Tahoma" panose="020B0604030504040204" pitchFamily="34" charset="0"/>
                <a:ea typeface="Tahoma" panose="020B0604030504040204" pitchFamily="34" charset="0"/>
                <a:cs typeface="Tahoma" panose="020B0604030504040204" pitchFamily="34" charset="0"/>
              </a:rPr>
              <a:t>et al. </a:t>
            </a:r>
            <a:r>
              <a:rPr lang="cs-CZ" altLang="cs-CZ" sz="1500" dirty="0" err="1">
                <a:solidFill>
                  <a:schemeClr val="bg1"/>
                </a:solidFill>
                <a:latin typeface="Tahoma" panose="020B0604030504040204" pitchFamily="34" charset="0"/>
                <a:ea typeface="Tahoma" panose="020B0604030504040204" pitchFamily="34" charset="0"/>
                <a:cs typeface="Tahoma" panose="020B0604030504040204" pitchFamily="34" charset="0"/>
              </a:rPr>
              <a:t>Bioinformatics</a:t>
            </a:r>
            <a:r>
              <a:rPr lang="cs-CZ"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1-8: btz386</a:t>
            </a:r>
            <a:endParaRPr lang="en-US" altLang="cs-CZ" sz="15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972162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a:extLst>
              <a:ext uri="{FF2B5EF4-FFF2-40B4-BE49-F238E27FC236}">
                <a16:creationId xmlns:a16="http://schemas.microsoft.com/office/drawing/2014/main" id="{624F97F9-216D-499B-BAC6-F101BAF3C8C4}"/>
              </a:ext>
            </a:extLst>
          </p:cNvPr>
          <p:cNvPicPr>
            <a:picLocks noChangeAspect="1"/>
          </p:cNvPicPr>
          <p:nvPr/>
        </p:nvPicPr>
        <p:blipFill>
          <a:blip r:embed="rId3"/>
          <a:stretch>
            <a:fillRect/>
          </a:stretch>
        </p:blipFill>
        <p:spPr>
          <a:xfrm>
            <a:off x="1556104" y="1030032"/>
            <a:ext cx="5549167" cy="4997496"/>
          </a:xfrm>
          <a:prstGeom prst="rect">
            <a:avLst/>
          </a:prstGeom>
        </p:spPr>
      </p:pic>
      <p:sp>
        <p:nvSpPr>
          <p:cNvPr id="15" name="TextovéPole 14"/>
          <p:cNvSpPr txBox="1"/>
          <p:nvPr/>
        </p:nvSpPr>
        <p:spPr>
          <a:xfrm>
            <a:off x="3170428" y="5765591"/>
            <a:ext cx="2808312" cy="523875"/>
          </a:xfrm>
          <a:prstGeom prst="rect">
            <a:avLst/>
          </a:prstGeom>
          <a:solidFill>
            <a:schemeClr val="bg1"/>
          </a:solidFill>
          <a:ln>
            <a:solidFill>
              <a:schemeClr val="bg1"/>
            </a:solidFill>
          </a:ln>
        </p:spPr>
        <p:txBody>
          <a:bodyPr wrap="square">
            <a:spAutoFit/>
          </a:bodyPr>
          <a:lstStyle/>
          <a:p>
            <a:pPr algn="ctr" eaLnBrk="1" hangingPunct="1">
              <a:defRPr/>
            </a:pPr>
            <a:r>
              <a:rPr lang="en-US" sz="2800" dirty="0">
                <a:latin typeface="+mj-lt"/>
                <a:cs typeface="+mn-cs"/>
              </a:rPr>
              <a:t> </a:t>
            </a:r>
            <a:r>
              <a:rPr lang="cs-CZ" sz="1800" dirty="0">
                <a:latin typeface="+mj-lt"/>
                <a:cs typeface="+mn-cs"/>
              </a:rPr>
              <a:t>Trajektorie</a:t>
            </a:r>
            <a:r>
              <a:rPr lang="en-US" sz="1800" dirty="0">
                <a:latin typeface="+mj-lt"/>
                <a:cs typeface="+mn-cs"/>
              </a:rPr>
              <a:t> [</a:t>
            </a:r>
            <a:r>
              <a:rPr lang="en-GB" sz="1800" dirty="0"/>
              <a:t>Å</a:t>
            </a:r>
            <a:r>
              <a:rPr lang="en-US" sz="1800" dirty="0">
                <a:latin typeface="+mj-lt"/>
                <a:cs typeface="+mn-cs"/>
              </a:rPr>
              <a:t>]             </a:t>
            </a:r>
            <a:endParaRPr lang="cs-CZ" sz="1800" dirty="0">
              <a:latin typeface="+mj-lt"/>
              <a:cs typeface="+mn-cs"/>
            </a:endParaRPr>
          </a:p>
        </p:txBody>
      </p:sp>
      <p:sp>
        <p:nvSpPr>
          <p:cNvPr id="16" name="TextovéPole 15"/>
          <p:cNvSpPr txBox="1"/>
          <p:nvPr/>
        </p:nvSpPr>
        <p:spPr>
          <a:xfrm rot="16200000">
            <a:off x="-238968" y="3167390"/>
            <a:ext cx="3450134" cy="523220"/>
          </a:xfrm>
          <a:prstGeom prst="rect">
            <a:avLst/>
          </a:prstGeom>
          <a:solidFill>
            <a:schemeClr val="bg1"/>
          </a:solidFill>
          <a:ln>
            <a:solidFill>
              <a:schemeClr val="bg1"/>
            </a:solidFill>
          </a:ln>
        </p:spPr>
        <p:txBody>
          <a:bodyPr wrap="square">
            <a:spAutoFit/>
          </a:bodyPr>
          <a:lstStyle/>
          <a:p>
            <a:pPr algn="ctr" eaLnBrk="1" hangingPunct="1">
              <a:defRPr/>
            </a:pPr>
            <a:r>
              <a:rPr lang="en-US" sz="2800" dirty="0">
                <a:latin typeface="Tahoma" panose="020B0604030504040204" pitchFamily="34" charset="0"/>
                <a:ea typeface="Tahoma" panose="020B0604030504040204" pitchFamily="34" charset="0"/>
                <a:cs typeface="Tahoma" panose="020B0604030504040204" pitchFamily="34" charset="0"/>
              </a:rPr>
              <a:t> </a:t>
            </a:r>
            <a:r>
              <a:rPr lang="cs-CZ" sz="1800" dirty="0">
                <a:latin typeface="Tahoma" panose="020B0604030504040204" pitchFamily="34" charset="0"/>
                <a:ea typeface="Tahoma" panose="020B0604030504040204" pitchFamily="34" charset="0"/>
                <a:cs typeface="Tahoma" panose="020B0604030504040204" pitchFamily="34" charset="0"/>
              </a:rPr>
              <a:t>Vazebná energie </a:t>
            </a:r>
            <a:r>
              <a:rPr lang="en-US" sz="1800" dirty="0">
                <a:latin typeface="Tahoma" panose="020B0604030504040204" pitchFamily="34" charset="0"/>
                <a:ea typeface="Tahoma" panose="020B0604030504040204" pitchFamily="34" charset="0"/>
                <a:cs typeface="Tahoma" panose="020B0604030504040204" pitchFamily="34" charset="0"/>
              </a:rPr>
              <a:t>[kcal/mol]</a:t>
            </a:r>
            <a:endParaRPr lang="cs-CZ" sz="1800" dirty="0">
              <a:latin typeface="Tahoma" panose="020B0604030504040204" pitchFamily="34" charset="0"/>
              <a:ea typeface="Tahoma" panose="020B0604030504040204" pitchFamily="34" charset="0"/>
              <a:cs typeface="Tahoma" panose="020B0604030504040204" pitchFamily="34" charset="0"/>
            </a:endParaRPr>
          </a:p>
        </p:txBody>
      </p:sp>
      <p:sp>
        <p:nvSpPr>
          <p:cNvPr id="2" name="Vývojový diagram: spojnice 1"/>
          <p:cNvSpPr>
            <a:spLocks noChangeAspect="1"/>
          </p:cNvSpPr>
          <p:nvPr/>
        </p:nvSpPr>
        <p:spPr>
          <a:xfrm>
            <a:off x="2011954" y="2857642"/>
            <a:ext cx="288032" cy="288032"/>
          </a:xfrm>
          <a:prstGeom prst="flowChartConnector">
            <a:avLst/>
          </a:prstGeom>
          <a:solidFill>
            <a:srgbClr val="92D05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074" name="Picture 2" descr="VÃ½sledek obrÃ¡zku pro acetylcholin">
            <a:extLst>
              <a:ext uri="{FF2B5EF4-FFF2-40B4-BE49-F238E27FC236}">
                <a16:creationId xmlns:a16="http://schemas.microsoft.com/office/drawing/2014/main" id="{6C08D874-8D95-4D2F-9E0F-B02B1C4AAC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0851" y="1888881"/>
            <a:ext cx="1957320" cy="815550"/>
          </a:xfrm>
          <a:prstGeom prst="rect">
            <a:avLst/>
          </a:prstGeom>
          <a:noFill/>
          <a:extLst>
            <a:ext uri="{909E8E84-426E-40DD-AFC4-6F175D3DCCD1}">
              <a14:hiddenFill xmlns:a14="http://schemas.microsoft.com/office/drawing/2010/main">
                <a:solidFill>
                  <a:srgbClr val="FFFFFF"/>
                </a:solidFill>
              </a14:hiddenFill>
            </a:ext>
          </a:extLst>
        </p:spPr>
      </p:pic>
      <p:sp>
        <p:nvSpPr>
          <p:cNvPr id="22" name="CustomShape 8">
            <a:extLst>
              <a:ext uri="{FF2B5EF4-FFF2-40B4-BE49-F238E27FC236}">
                <a16:creationId xmlns:a16="http://schemas.microsoft.com/office/drawing/2014/main" id="{77C5790E-9589-4873-B7F7-6871851F67A0}"/>
              </a:ext>
            </a:extLst>
          </p:cNvPr>
          <p:cNvSpPr/>
          <p:nvPr/>
        </p:nvSpPr>
        <p:spPr>
          <a:xfrm>
            <a:off x="2155970" y="4855837"/>
            <a:ext cx="4622335" cy="618402"/>
          </a:xfrm>
          <a:prstGeom prst="rect">
            <a:avLst/>
          </a:prstGeom>
          <a:solidFill>
            <a:srgbClr val="FFFFFF"/>
          </a:solidFill>
          <a:ln w="25560">
            <a:solidFill>
              <a:srgbClr val="FFFFFF"/>
            </a:solidFill>
            <a:round/>
          </a:ln>
        </p:spPr>
      </p:sp>
      <p:sp>
        <p:nvSpPr>
          <p:cNvPr id="23" name="CustomShape 8">
            <a:extLst>
              <a:ext uri="{FF2B5EF4-FFF2-40B4-BE49-F238E27FC236}">
                <a16:creationId xmlns:a16="http://schemas.microsoft.com/office/drawing/2014/main" id="{E61E1277-FD58-4DE0-B13D-4F1E9A250A4A}"/>
              </a:ext>
            </a:extLst>
          </p:cNvPr>
          <p:cNvSpPr/>
          <p:nvPr/>
        </p:nvSpPr>
        <p:spPr>
          <a:xfrm>
            <a:off x="4874004" y="4420998"/>
            <a:ext cx="1929199" cy="962282"/>
          </a:xfrm>
          <a:prstGeom prst="rect">
            <a:avLst/>
          </a:prstGeom>
          <a:solidFill>
            <a:srgbClr val="FFFFFF"/>
          </a:solidFill>
          <a:ln w="25560">
            <a:solidFill>
              <a:srgbClr val="FFFFFF"/>
            </a:solidFill>
            <a:round/>
          </a:ln>
        </p:spPr>
      </p:sp>
      <p:pic>
        <p:nvPicPr>
          <p:cNvPr id="10" name="Obrázek 9">
            <a:extLst>
              <a:ext uri="{FF2B5EF4-FFF2-40B4-BE49-F238E27FC236}">
                <a16:creationId xmlns:a16="http://schemas.microsoft.com/office/drawing/2014/main" id="{E73424E2-5365-4C7F-860C-56BF2B611997}"/>
              </a:ext>
            </a:extLst>
          </p:cNvPr>
          <p:cNvPicPr>
            <a:picLocks noChangeAspect="1"/>
          </p:cNvPicPr>
          <p:nvPr/>
        </p:nvPicPr>
        <p:blipFill>
          <a:blip r:embed="rId5"/>
          <a:stretch>
            <a:fillRect/>
          </a:stretch>
        </p:blipFill>
        <p:spPr>
          <a:xfrm>
            <a:off x="7042150" y="3720250"/>
            <a:ext cx="1828800" cy="1704975"/>
          </a:xfrm>
          <a:prstGeom prst="rect">
            <a:avLst/>
          </a:prstGeom>
        </p:spPr>
      </p:pic>
      <p:sp>
        <p:nvSpPr>
          <p:cNvPr id="24" name="TextovéPole 23">
            <a:extLst>
              <a:ext uri="{FF2B5EF4-FFF2-40B4-BE49-F238E27FC236}">
                <a16:creationId xmlns:a16="http://schemas.microsoft.com/office/drawing/2014/main" id="{4F606A2F-3D0F-4EF8-8FD3-B00ED3B1BEAA}"/>
              </a:ext>
            </a:extLst>
          </p:cNvPr>
          <p:cNvSpPr txBox="1"/>
          <p:nvPr/>
        </p:nvSpPr>
        <p:spPr>
          <a:xfrm>
            <a:off x="7436886" y="1519267"/>
            <a:ext cx="1281851" cy="369332"/>
          </a:xfrm>
          <a:prstGeom prst="rect">
            <a:avLst/>
          </a:prstGeom>
          <a:noFill/>
          <a:ln>
            <a:solidFill>
              <a:schemeClr val="bg1"/>
            </a:solidFill>
          </a:ln>
        </p:spPr>
        <p:txBody>
          <a:bodyPr wrap="square" rtlCol="0">
            <a:spAutoFit/>
          </a:bodyPr>
          <a:lstStyle/>
          <a:p>
            <a:r>
              <a:rPr lang="cs-CZ" sz="1800" dirty="0">
                <a:solidFill>
                  <a:srgbClr val="027810"/>
                </a:solidFill>
                <a:latin typeface="Tahoma" panose="020B0604030504040204" pitchFamily="34" charset="0"/>
                <a:ea typeface="Tahoma" panose="020B0604030504040204" pitchFamily="34" charset="0"/>
                <a:cs typeface="Tahoma" panose="020B0604030504040204" pitchFamily="34" charset="0"/>
              </a:rPr>
              <a:t>Substrát</a:t>
            </a:r>
            <a:endParaRPr lang="en-US" sz="1600" dirty="0">
              <a:solidFill>
                <a:srgbClr val="027810"/>
              </a:solidFill>
              <a:latin typeface="Tahoma" panose="020B0604030504040204" pitchFamily="34" charset="0"/>
              <a:ea typeface="Tahoma" panose="020B0604030504040204" pitchFamily="34" charset="0"/>
              <a:cs typeface="Tahoma" panose="020B0604030504040204" pitchFamily="34" charset="0"/>
            </a:endParaRPr>
          </a:p>
        </p:txBody>
      </p:sp>
      <p:sp>
        <p:nvSpPr>
          <p:cNvPr id="25" name="TextovéPole 24">
            <a:extLst>
              <a:ext uri="{FF2B5EF4-FFF2-40B4-BE49-F238E27FC236}">
                <a16:creationId xmlns:a16="http://schemas.microsoft.com/office/drawing/2014/main" id="{49C4CE23-7F0D-4407-9953-F5C0A5E4344B}"/>
              </a:ext>
            </a:extLst>
          </p:cNvPr>
          <p:cNvSpPr txBox="1"/>
          <p:nvPr/>
        </p:nvSpPr>
        <p:spPr>
          <a:xfrm>
            <a:off x="7436885" y="3438587"/>
            <a:ext cx="1281851" cy="369332"/>
          </a:xfrm>
          <a:prstGeom prst="rect">
            <a:avLst/>
          </a:prstGeom>
          <a:noFill/>
          <a:ln>
            <a:solidFill>
              <a:schemeClr val="bg1"/>
            </a:solidFill>
          </a:ln>
        </p:spPr>
        <p:txBody>
          <a:bodyPr wrap="square" rtlCol="0">
            <a:spAutoFit/>
          </a:bodyPr>
          <a:lstStyle/>
          <a:p>
            <a:r>
              <a:rPr lang="cs-CZ" sz="180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Inhibitor</a:t>
            </a:r>
            <a:endParaRPr lang="en-US" sz="160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6" name="Vývojový diagram: spojnice 25">
            <a:extLst>
              <a:ext uri="{FF2B5EF4-FFF2-40B4-BE49-F238E27FC236}">
                <a16:creationId xmlns:a16="http://schemas.microsoft.com/office/drawing/2014/main" id="{C947DBCC-58C2-43BC-8505-819557767F39}"/>
              </a:ext>
            </a:extLst>
          </p:cNvPr>
          <p:cNvSpPr>
            <a:spLocks noChangeAspect="1"/>
          </p:cNvSpPr>
          <p:nvPr/>
        </p:nvSpPr>
        <p:spPr>
          <a:xfrm>
            <a:off x="4017250" y="4758123"/>
            <a:ext cx="288032" cy="288032"/>
          </a:xfrm>
          <a:prstGeom prst="flowChartConnector">
            <a:avLst/>
          </a:prstGeom>
          <a:solidFill>
            <a:schemeClr val="accent2">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7" name="CustomShape 1">
            <a:extLst>
              <a:ext uri="{FF2B5EF4-FFF2-40B4-BE49-F238E27FC236}">
                <a16:creationId xmlns:a16="http://schemas.microsoft.com/office/drawing/2014/main" id="{8B6D079D-07DB-48C5-BD5E-691D8ABBC01E}"/>
              </a:ext>
            </a:extLst>
          </p:cNvPr>
          <p:cNvSpPr/>
          <p:nvPr/>
        </p:nvSpPr>
        <p:spPr>
          <a:xfrm>
            <a:off x="719280" y="179280"/>
            <a:ext cx="7592400" cy="538920"/>
          </a:xfrm>
          <a:prstGeom prst="rect">
            <a:avLst/>
          </a:prstGeom>
          <a:noFill/>
          <a:ln>
            <a:noFill/>
          </a:ln>
        </p:spPr>
        <p:txBody>
          <a:bodyPr lIns="0" tIns="0" rIns="0" bIns="0" anchor="b"/>
          <a:lstStyle/>
          <a:p>
            <a:pPr>
              <a:lnSpc>
                <a:spcPct val="100000"/>
              </a:lnSpc>
            </a:pPr>
            <a:r>
              <a:rPr lang="cs-CZ" sz="3200" dirty="0" err="1">
                <a:solidFill>
                  <a:srgbClr val="FFFFFF"/>
                </a:solidFill>
                <a:latin typeface="Tahoma"/>
              </a:rPr>
              <a:t>CaverDock</a:t>
            </a:r>
            <a:r>
              <a:rPr lang="en-US" sz="3200" dirty="0">
                <a:solidFill>
                  <a:srgbClr val="FFFFFF"/>
                </a:solidFill>
                <a:latin typeface="Tahoma"/>
              </a:rPr>
              <a:t> – </a:t>
            </a:r>
            <a:r>
              <a:rPr lang="en-US" sz="3200" dirty="0" err="1">
                <a:solidFill>
                  <a:srgbClr val="FFFFFF"/>
                </a:solidFill>
                <a:latin typeface="Tahoma"/>
              </a:rPr>
              <a:t>acetylcholin</a:t>
            </a:r>
            <a:r>
              <a:rPr lang="en-US" sz="3200" dirty="0">
                <a:solidFill>
                  <a:srgbClr val="FFFFFF"/>
                </a:solidFill>
                <a:latin typeface="Tahoma"/>
              </a:rPr>
              <a:t> </a:t>
            </a:r>
            <a:r>
              <a:rPr lang="en-US" sz="3200" dirty="0" err="1">
                <a:solidFill>
                  <a:srgbClr val="FFFFFF"/>
                </a:solidFill>
                <a:latin typeface="Tahoma"/>
              </a:rPr>
              <a:t>esterasa</a:t>
            </a:r>
            <a:endParaRPr dirty="0"/>
          </a:p>
        </p:txBody>
      </p:sp>
      <p:sp>
        <p:nvSpPr>
          <p:cNvPr id="14" name="CustomShape 3">
            <a:extLst>
              <a:ext uri="{FF2B5EF4-FFF2-40B4-BE49-F238E27FC236}">
                <a16:creationId xmlns:a16="http://schemas.microsoft.com/office/drawing/2014/main" id="{2D6AC8C5-B900-44A6-970C-06B8E70EEB27}"/>
              </a:ext>
            </a:extLst>
          </p:cNvPr>
          <p:cNvSpPr/>
          <p:nvPr/>
        </p:nvSpPr>
        <p:spPr>
          <a:xfrm>
            <a:off x="8266492" y="6326966"/>
            <a:ext cx="877508" cy="531034"/>
          </a:xfrm>
          <a:prstGeom prst="rect">
            <a:avLst/>
          </a:prstGeom>
          <a:noFill/>
          <a:ln>
            <a:noFill/>
          </a:ln>
        </p:spPr>
        <p:txBody>
          <a:bodyPr lIns="0" tIns="0" rIns="0" bIns="0"/>
          <a:lstStyle/>
          <a:p>
            <a:pPr algn="ctr">
              <a:lnSpc>
                <a:spcPct val="150000"/>
              </a:lnSpc>
            </a:pPr>
            <a:r>
              <a:rPr lang="cs-CZ" sz="2400" dirty="0">
                <a:solidFill>
                  <a:schemeClr val="bg1"/>
                </a:solidFill>
                <a:latin typeface="Calibri"/>
              </a:rPr>
              <a:t>16</a:t>
            </a:r>
            <a:endParaRPr lang="en-US" sz="2400" dirty="0">
              <a:solidFill>
                <a:schemeClr val="bg1"/>
              </a:solidFill>
              <a:latin typeface="Calibri"/>
            </a:endParaRPr>
          </a:p>
        </p:txBody>
      </p:sp>
      <p:sp>
        <p:nvSpPr>
          <p:cNvPr id="17" name="Obdélník 10">
            <a:extLst>
              <a:ext uri="{FF2B5EF4-FFF2-40B4-BE49-F238E27FC236}">
                <a16:creationId xmlns:a16="http://schemas.microsoft.com/office/drawing/2014/main" id="{B6936E66-0AC3-4E1E-AA88-B2DFC64FB66F}"/>
              </a:ext>
            </a:extLst>
          </p:cNvPr>
          <p:cNvSpPr/>
          <p:nvPr/>
        </p:nvSpPr>
        <p:spPr>
          <a:xfrm>
            <a:off x="0" y="6330387"/>
            <a:ext cx="9143999" cy="569387"/>
          </a:xfrm>
          <a:prstGeom prst="rect">
            <a:avLst/>
          </a:prstGeom>
        </p:spPr>
        <p:txBody>
          <a:bodyPr wrap="square">
            <a:spAutoFit/>
          </a:bodyPr>
          <a:lstStyle/>
          <a:p>
            <a:pPr algn="ctr">
              <a:spcBef>
                <a:spcPct val="0"/>
              </a:spcBef>
            </a:pPr>
            <a:r>
              <a:rPr lang="cs-CZ" altLang="cs-CZ" sz="1500" dirty="0" err="1">
                <a:solidFill>
                  <a:schemeClr val="bg1"/>
                </a:solidFill>
                <a:latin typeface="Tahoma" panose="020B0604030504040204" pitchFamily="34" charset="0"/>
                <a:ea typeface="Tahoma" panose="020B0604030504040204" pitchFamily="34" charset="0"/>
                <a:cs typeface="Tahoma" panose="020B0604030504040204" pitchFamily="34" charset="0"/>
              </a:rPr>
              <a:t>Filipovic</a:t>
            </a:r>
            <a:r>
              <a:rPr lang="en-US"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J. </a:t>
            </a:r>
            <a:r>
              <a:rPr lang="en-US" altLang="cs-CZ" sz="1500" i="1" dirty="0">
                <a:solidFill>
                  <a:schemeClr val="bg1"/>
                </a:solidFill>
                <a:latin typeface="Tahoma" panose="020B0604030504040204" pitchFamily="34" charset="0"/>
                <a:ea typeface="Tahoma" panose="020B0604030504040204" pitchFamily="34" charset="0"/>
                <a:cs typeface="Tahoma" panose="020B0604030504040204" pitchFamily="34" charset="0"/>
              </a:rPr>
              <a:t>et al</a:t>
            </a:r>
            <a:r>
              <a:rPr lang="en-US"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IEEE/ACM Trans. </a:t>
            </a:r>
            <a:r>
              <a:rPr lang="en-US" sz="1500" dirty="0" err="1">
                <a:solidFill>
                  <a:schemeClr val="bg1"/>
                </a:solidFill>
                <a:latin typeface="Tahoma" panose="020B0604030504040204" pitchFamily="34" charset="0"/>
                <a:ea typeface="Tahoma" panose="020B0604030504040204" pitchFamily="34" charset="0"/>
                <a:cs typeface="Tahoma" panose="020B0604030504040204" pitchFamily="34" charset="0"/>
              </a:rPr>
              <a:t>Comput</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 Biol. </a:t>
            </a:r>
            <a:r>
              <a:rPr lang="en-US" sz="1500" dirty="0" err="1">
                <a:solidFill>
                  <a:schemeClr val="bg1"/>
                </a:solidFill>
                <a:latin typeface="Tahoma" panose="020B0604030504040204" pitchFamily="34" charset="0"/>
                <a:ea typeface="Tahoma" panose="020B0604030504040204" pitchFamily="34" charset="0"/>
                <a:cs typeface="Tahoma" panose="020B0604030504040204" pitchFamily="34" charset="0"/>
              </a:rPr>
              <a:t>Bioinform</a:t>
            </a:r>
            <a:r>
              <a:rPr 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500" dirty="0" err="1">
                <a:solidFill>
                  <a:schemeClr val="bg1"/>
                </a:solidFill>
                <a:latin typeface="Tahoma" panose="020B0604030504040204" pitchFamily="34" charset="0"/>
                <a:ea typeface="Tahoma" panose="020B0604030504040204" pitchFamily="34" charset="0"/>
                <a:cs typeface="Tahoma" panose="020B0604030504040204" pitchFamily="34" charset="0"/>
              </a:rPr>
              <a:t>doi</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 10.1109/TCBB.2019.2907492</a:t>
            </a:r>
            <a:r>
              <a:rPr 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p>
          <a:p>
            <a:pPr algn="ctr">
              <a:spcBef>
                <a:spcPct val="0"/>
              </a:spcBef>
            </a:pPr>
            <a:r>
              <a:rPr lang="cs-CZ" altLang="cs-CZ" sz="1500" dirty="0" err="1">
                <a:solidFill>
                  <a:schemeClr val="bg1"/>
                </a:solidFill>
                <a:latin typeface="Tahoma" panose="020B0604030504040204" pitchFamily="34" charset="0"/>
                <a:ea typeface="Tahoma" panose="020B0604030504040204" pitchFamily="34" charset="0"/>
                <a:cs typeface="Tahoma" panose="020B0604030504040204" pitchFamily="34" charset="0"/>
              </a:rPr>
              <a:t>Vavra</a:t>
            </a:r>
            <a:r>
              <a:rPr lang="cs-CZ"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O. </a:t>
            </a:r>
            <a:r>
              <a:rPr lang="cs-CZ" altLang="cs-CZ" sz="1500" i="1" dirty="0">
                <a:solidFill>
                  <a:schemeClr val="bg1"/>
                </a:solidFill>
                <a:latin typeface="Tahoma" panose="020B0604030504040204" pitchFamily="34" charset="0"/>
                <a:ea typeface="Tahoma" panose="020B0604030504040204" pitchFamily="34" charset="0"/>
                <a:cs typeface="Tahoma" panose="020B0604030504040204" pitchFamily="34" charset="0"/>
              </a:rPr>
              <a:t>et al. </a:t>
            </a:r>
            <a:r>
              <a:rPr lang="cs-CZ" altLang="cs-CZ" sz="1500" dirty="0" err="1">
                <a:solidFill>
                  <a:schemeClr val="bg1"/>
                </a:solidFill>
                <a:latin typeface="Tahoma" panose="020B0604030504040204" pitchFamily="34" charset="0"/>
                <a:ea typeface="Tahoma" panose="020B0604030504040204" pitchFamily="34" charset="0"/>
                <a:cs typeface="Tahoma" panose="020B0604030504040204" pitchFamily="34" charset="0"/>
              </a:rPr>
              <a:t>Bioinformatics</a:t>
            </a:r>
            <a:r>
              <a:rPr lang="cs-CZ"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1-8: btz386</a:t>
            </a:r>
            <a:endParaRPr lang="en-US" altLang="cs-CZ" sz="15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147350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stomShape 1">
            <a:extLst>
              <a:ext uri="{FF2B5EF4-FFF2-40B4-BE49-F238E27FC236}">
                <a16:creationId xmlns:a16="http://schemas.microsoft.com/office/drawing/2014/main" id="{BE2473E3-6FC9-4986-A9DE-8DDD326F7B2B}"/>
              </a:ext>
            </a:extLst>
          </p:cNvPr>
          <p:cNvSpPr/>
          <p:nvPr/>
        </p:nvSpPr>
        <p:spPr>
          <a:xfrm>
            <a:off x="719280" y="179280"/>
            <a:ext cx="7592400" cy="538920"/>
          </a:xfrm>
          <a:prstGeom prst="rect">
            <a:avLst/>
          </a:prstGeom>
          <a:noFill/>
          <a:ln>
            <a:noFill/>
          </a:ln>
        </p:spPr>
        <p:txBody>
          <a:bodyPr lIns="0" tIns="0" rIns="0" bIns="0" anchor="b"/>
          <a:lstStyle/>
          <a:p>
            <a:pPr>
              <a:lnSpc>
                <a:spcPct val="100000"/>
              </a:lnSpc>
            </a:pPr>
            <a:r>
              <a:rPr lang="cs-CZ" sz="3200" dirty="0">
                <a:solidFill>
                  <a:srgbClr val="FFFFFF"/>
                </a:solidFill>
                <a:latin typeface="Tahoma"/>
              </a:rPr>
              <a:t>Příklad výpočtu</a:t>
            </a:r>
            <a:endParaRPr dirty="0"/>
          </a:p>
        </p:txBody>
      </p:sp>
      <p:sp>
        <p:nvSpPr>
          <p:cNvPr id="4" name="CustomShape 3">
            <a:extLst>
              <a:ext uri="{FF2B5EF4-FFF2-40B4-BE49-F238E27FC236}">
                <a16:creationId xmlns:a16="http://schemas.microsoft.com/office/drawing/2014/main" id="{64AFA773-B653-4E87-A445-53E6C1B08D69}"/>
              </a:ext>
            </a:extLst>
          </p:cNvPr>
          <p:cNvSpPr/>
          <p:nvPr/>
        </p:nvSpPr>
        <p:spPr>
          <a:xfrm>
            <a:off x="8266492" y="6326966"/>
            <a:ext cx="877508" cy="531034"/>
          </a:xfrm>
          <a:prstGeom prst="rect">
            <a:avLst/>
          </a:prstGeom>
          <a:noFill/>
          <a:ln>
            <a:noFill/>
          </a:ln>
        </p:spPr>
        <p:txBody>
          <a:bodyPr lIns="0" tIns="0" rIns="0" bIns="0"/>
          <a:lstStyle/>
          <a:p>
            <a:pPr algn="ctr">
              <a:lnSpc>
                <a:spcPct val="150000"/>
              </a:lnSpc>
            </a:pPr>
            <a:r>
              <a:rPr lang="cs-CZ" sz="2400" dirty="0">
                <a:solidFill>
                  <a:schemeClr val="bg1"/>
                </a:solidFill>
                <a:latin typeface="Calibri"/>
              </a:rPr>
              <a:t>17</a:t>
            </a:r>
            <a:endParaRPr lang="en-US" sz="2400" dirty="0">
              <a:solidFill>
                <a:schemeClr val="bg1"/>
              </a:solidFill>
              <a:latin typeface="Calibri"/>
            </a:endParaRPr>
          </a:p>
        </p:txBody>
      </p:sp>
      <p:pic>
        <p:nvPicPr>
          <p:cNvPr id="7" name="Picture 4" descr="D:\Sergio\Dropbox\LL\My_presentations\2017-06_7Visegrad_Nove Hrady\Figs\caverdock_animations\dhaawt_dcp_peg\dhaawt_dcp0001.png">
            <a:extLst>
              <a:ext uri="{FF2B5EF4-FFF2-40B4-BE49-F238E27FC236}">
                <a16:creationId xmlns:a16="http://schemas.microsoft.com/office/drawing/2014/main" id="{24731FBF-5584-46EF-9FAE-8C9C53F2BA6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5392" y="1714259"/>
            <a:ext cx="4383832" cy="32878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Sergio\Dropbox\LL\My_presentations\2017-06_7Visegrad_Nove Hrady\Figs\dhaawt_tunn2.png">
            <a:extLst>
              <a:ext uri="{FF2B5EF4-FFF2-40B4-BE49-F238E27FC236}">
                <a16:creationId xmlns:a16="http://schemas.microsoft.com/office/drawing/2014/main" id="{09CDAA4B-6EA3-49CF-9556-83B8C1FDDED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888" y="1133785"/>
            <a:ext cx="2317535" cy="226296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Chart 11">
            <a:extLst>
              <a:ext uri="{FF2B5EF4-FFF2-40B4-BE49-F238E27FC236}">
                <a16:creationId xmlns:a16="http://schemas.microsoft.com/office/drawing/2014/main" id="{64E65EA9-766D-48E9-858A-858E56CA5CC3}"/>
              </a:ext>
            </a:extLst>
          </p:cNvPr>
          <p:cNvGraphicFramePr>
            <a:graphicFrameLocks/>
          </p:cNvGraphicFramePr>
          <p:nvPr>
            <p:extLst>
              <p:ext uri="{D42A27DB-BD31-4B8C-83A1-F6EECF244321}">
                <p14:modId xmlns:p14="http://schemas.microsoft.com/office/powerpoint/2010/main" val="4207342903"/>
              </p:ext>
            </p:extLst>
          </p:nvPr>
        </p:nvGraphicFramePr>
        <p:xfrm>
          <a:off x="112705" y="3626966"/>
          <a:ext cx="3240000" cy="2700000"/>
        </p:xfrm>
        <a:graphic>
          <a:graphicData uri="http://schemas.openxmlformats.org/drawingml/2006/chart">
            <c:chart xmlns:c="http://schemas.openxmlformats.org/drawingml/2006/chart" xmlns:r="http://schemas.openxmlformats.org/officeDocument/2006/relationships" r:id="rId5"/>
          </a:graphicData>
        </a:graphic>
      </p:graphicFrame>
      <p:sp>
        <p:nvSpPr>
          <p:cNvPr id="5" name="Oval 4">
            <a:extLst>
              <a:ext uri="{FF2B5EF4-FFF2-40B4-BE49-F238E27FC236}">
                <a16:creationId xmlns:a16="http://schemas.microsoft.com/office/drawing/2014/main" id="{2D980E1F-0A80-4EC0-8518-8AA87837B17D}"/>
              </a:ext>
            </a:extLst>
          </p:cNvPr>
          <p:cNvSpPr/>
          <p:nvPr/>
        </p:nvSpPr>
        <p:spPr>
          <a:xfrm>
            <a:off x="3723956" y="1088942"/>
            <a:ext cx="5307339" cy="494115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25811DE0-E2AF-48AD-A0A5-DFF42CF39AA8}"/>
              </a:ext>
            </a:extLst>
          </p:cNvPr>
          <p:cNvCxnSpPr>
            <a:cxnSpLocks/>
            <a:stCxn id="22" idx="0"/>
          </p:cNvCxnSpPr>
          <p:nvPr/>
        </p:nvCxnSpPr>
        <p:spPr>
          <a:xfrm>
            <a:off x="1554041" y="1018486"/>
            <a:ext cx="4527977" cy="89705"/>
          </a:xfrm>
          <a:prstGeom prst="line">
            <a:avLst/>
          </a:prstGeom>
          <a:ln/>
        </p:spPr>
        <p:style>
          <a:lnRef idx="2">
            <a:schemeClr val="dk1"/>
          </a:lnRef>
          <a:fillRef idx="0">
            <a:schemeClr val="dk1"/>
          </a:fillRef>
          <a:effectRef idx="1">
            <a:schemeClr val="dk1"/>
          </a:effectRef>
          <a:fontRef idx="minor">
            <a:schemeClr val="tx1"/>
          </a:fontRef>
        </p:style>
      </p:cxnSp>
      <p:cxnSp>
        <p:nvCxnSpPr>
          <p:cNvPr id="15" name="Straight Connector 14">
            <a:extLst>
              <a:ext uri="{FF2B5EF4-FFF2-40B4-BE49-F238E27FC236}">
                <a16:creationId xmlns:a16="http://schemas.microsoft.com/office/drawing/2014/main" id="{D9AE112C-7B4B-4637-B2B9-44D44AC1DB7A}"/>
              </a:ext>
            </a:extLst>
          </p:cNvPr>
          <p:cNvCxnSpPr>
            <a:cxnSpLocks/>
            <a:stCxn id="22" idx="3"/>
          </p:cNvCxnSpPr>
          <p:nvPr/>
        </p:nvCxnSpPr>
        <p:spPr>
          <a:xfrm>
            <a:off x="1107678" y="1982230"/>
            <a:ext cx="3073205" cy="2913732"/>
          </a:xfrm>
          <a:prstGeom prst="line">
            <a:avLst/>
          </a:prstGeom>
          <a:ln/>
        </p:spPr>
        <p:style>
          <a:lnRef idx="2">
            <a:schemeClr val="dk1"/>
          </a:lnRef>
          <a:fillRef idx="0">
            <a:schemeClr val="dk1"/>
          </a:fillRef>
          <a:effectRef idx="1">
            <a:schemeClr val="dk1"/>
          </a:effectRef>
          <a:fontRef idx="minor">
            <a:schemeClr val="tx1"/>
          </a:fontRef>
        </p:style>
      </p:cxnSp>
      <p:sp>
        <p:nvSpPr>
          <p:cNvPr id="22" name="Oval 21">
            <a:extLst>
              <a:ext uri="{FF2B5EF4-FFF2-40B4-BE49-F238E27FC236}">
                <a16:creationId xmlns:a16="http://schemas.microsoft.com/office/drawing/2014/main" id="{B011BC6E-06DB-414A-BB9B-6C0F344800F7}"/>
              </a:ext>
            </a:extLst>
          </p:cNvPr>
          <p:cNvSpPr/>
          <p:nvPr/>
        </p:nvSpPr>
        <p:spPr>
          <a:xfrm>
            <a:off x="922789" y="1018486"/>
            <a:ext cx="1262504" cy="1129096"/>
          </a:xfrm>
          <a:prstGeom prst="ellipse">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4" descr="D:\Sergio\Dropbox\LL\My_presentations\2017-06_7Visegrad_Nove Hrady\Figs\caverdock_animations\dhaawt_dcp_peg\dhaawt_dcp0001.png">
            <a:extLst>
              <a:ext uri="{FF2B5EF4-FFF2-40B4-BE49-F238E27FC236}">
                <a16:creationId xmlns:a16="http://schemas.microsoft.com/office/drawing/2014/main" id="{78D186C8-0334-422B-B7D2-81EE169C29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4414" y="1870114"/>
            <a:ext cx="3870963" cy="290322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D:\Sergio\Dropbox\LL\My_presentations\2017-06_7Visegrad_Nove Hrady\Figs\caverdock_animations\caverdock_dhaawt_dcp_from_movie.gif">
            <a:extLst>
              <a:ext uri="{FF2B5EF4-FFF2-40B4-BE49-F238E27FC236}">
                <a16:creationId xmlns:a16="http://schemas.microsoft.com/office/drawing/2014/main" id="{2B9F4217-5095-4D36-857B-99F31B129901}"/>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74730" y="1870114"/>
            <a:ext cx="3870963" cy="2903222"/>
          </a:xfrm>
          <a:prstGeom prst="rect">
            <a:avLst/>
          </a:prstGeom>
          <a:noFill/>
          <a:extLst>
            <a:ext uri="{909E8E84-426E-40DD-AFC4-6F175D3DCCD1}">
              <a14:hiddenFill xmlns:a14="http://schemas.microsoft.com/office/drawing/2010/main">
                <a:solidFill>
                  <a:srgbClr val="FFFFFF"/>
                </a:solidFill>
              </a14:hiddenFill>
            </a:ext>
          </a:extLst>
        </p:spPr>
      </p:pic>
      <p:sp>
        <p:nvSpPr>
          <p:cNvPr id="31" name="Obdélník 10">
            <a:extLst>
              <a:ext uri="{FF2B5EF4-FFF2-40B4-BE49-F238E27FC236}">
                <a16:creationId xmlns:a16="http://schemas.microsoft.com/office/drawing/2014/main" id="{A57DBAD6-83AE-4B25-9906-6168F6EBC77F}"/>
              </a:ext>
            </a:extLst>
          </p:cNvPr>
          <p:cNvSpPr/>
          <p:nvPr/>
        </p:nvSpPr>
        <p:spPr>
          <a:xfrm>
            <a:off x="0" y="6330387"/>
            <a:ext cx="9143999" cy="569387"/>
          </a:xfrm>
          <a:prstGeom prst="rect">
            <a:avLst/>
          </a:prstGeom>
        </p:spPr>
        <p:txBody>
          <a:bodyPr wrap="square">
            <a:spAutoFit/>
          </a:bodyPr>
          <a:lstStyle/>
          <a:p>
            <a:pPr algn="ctr">
              <a:spcBef>
                <a:spcPct val="0"/>
              </a:spcBef>
            </a:pPr>
            <a:r>
              <a:rPr lang="cs-CZ" altLang="cs-CZ" sz="1500" dirty="0" err="1">
                <a:solidFill>
                  <a:schemeClr val="bg1"/>
                </a:solidFill>
                <a:latin typeface="Tahoma" panose="020B0604030504040204" pitchFamily="34" charset="0"/>
                <a:ea typeface="Tahoma" panose="020B0604030504040204" pitchFamily="34" charset="0"/>
                <a:cs typeface="Tahoma" panose="020B0604030504040204" pitchFamily="34" charset="0"/>
              </a:rPr>
              <a:t>Filipovic</a:t>
            </a:r>
            <a:r>
              <a:rPr lang="en-US"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J. </a:t>
            </a:r>
            <a:r>
              <a:rPr lang="en-US" altLang="cs-CZ" sz="1500" i="1" dirty="0">
                <a:solidFill>
                  <a:schemeClr val="bg1"/>
                </a:solidFill>
                <a:latin typeface="Tahoma" panose="020B0604030504040204" pitchFamily="34" charset="0"/>
                <a:ea typeface="Tahoma" panose="020B0604030504040204" pitchFamily="34" charset="0"/>
                <a:cs typeface="Tahoma" panose="020B0604030504040204" pitchFamily="34" charset="0"/>
              </a:rPr>
              <a:t>et al</a:t>
            </a:r>
            <a:r>
              <a:rPr lang="en-US"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IEEE/ACM Trans. </a:t>
            </a:r>
            <a:r>
              <a:rPr lang="en-US" sz="1500" dirty="0" err="1">
                <a:solidFill>
                  <a:schemeClr val="bg1"/>
                </a:solidFill>
                <a:latin typeface="Tahoma" panose="020B0604030504040204" pitchFamily="34" charset="0"/>
                <a:ea typeface="Tahoma" panose="020B0604030504040204" pitchFamily="34" charset="0"/>
                <a:cs typeface="Tahoma" panose="020B0604030504040204" pitchFamily="34" charset="0"/>
              </a:rPr>
              <a:t>Comput</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 Biol. </a:t>
            </a:r>
            <a:r>
              <a:rPr lang="en-US" sz="1500" dirty="0" err="1">
                <a:solidFill>
                  <a:schemeClr val="bg1"/>
                </a:solidFill>
                <a:latin typeface="Tahoma" panose="020B0604030504040204" pitchFamily="34" charset="0"/>
                <a:ea typeface="Tahoma" panose="020B0604030504040204" pitchFamily="34" charset="0"/>
                <a:cs typeface="Tahoma" panose="020B0604030504040204" pitchFamily="34" charset="0"/>
              </a:rPr>
              <a:t>Bioinform</a:t>
            </a:r>
            <a:r>
              <a:rPr 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500" dirty="0" err="1">
                <a:solidFill>
                  <a:schemeClr val="bg1"/>
                </a:solidFill>
                <a:latin typeface="Tahoma" panose="020B0604030504040204" pitchFamily="34" charset="0"/>
                <a:ea typeface="Tahoma" panose="020B0604030504040204" pitchFamily="34" charset="0"/>
                <a:cs typeface="Tahoma" panose="020B0604030504040204" pitchFamily="34" charset="0"/>
              </a:rPr>
              <a:t>doi</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 10.1109/TCBB.2019.2907492</a:t>
            </a:r>
            <a:r>
              <a:rPr 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p>
          <a:p>
            <a:pPr algn="ctr">
              <a:spcBef>
                <a:spcPct val="0"/>
              </a:spcBef>
            </a:pPr>
            <a:r>
              <a:rPr lang="cs-CZ" altLang="cs-CZ" sz="1500" dirty="0" err="1">
                <a:solidFill>
                  <a:schemeClr val="bg1"/>
                </a:solidFill>
                <a:latin typeface="Tahoma" panose="020B0604030504040204" pitchFamily="34" charset="0"/>
                <a:ea typeface="Tahoma" panose="020B0604030504040204" pitchFamily="34" charset="0"/>
                <a:cs typeface="Tahoma" panose="020B0604030504040204" pitchFamily="34" charset="0"/>
              </a:rPr>
              <a:t>Vavra</a:t>
            </a:r>
            <a:r>
              <a:rPr lang="cs-CZ"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O. </a:t>
            </a:r>
            <a:r>
              <a:rPr lang="cs-CZ" altLang="cs-CZ" sz="1500" i="1" dirty="0">
                <a:solidFill>
                  <a:schemeClr val="bg1"/>
                </a:solidFill>
                <a:latin typeface="Tahoma" panose="020B0604030504040204" pitchFamily="34" charset="0"/>
                <a:ea typeface="Tahoma" panose="020B0604030504040204" pitchFamily="34" charset="0"/>
                <a:cs typeface="Tahoma" panose="020B0604030504040204" pitchFamily="34" charset="0"/>
              </a:rPr>
              <a:t>et al. </a:t>
            </a:r>
            <a:r>
              <a:rPr lang="cs-CZ" altLang="cs-CZ" sz="1500" dirty="0" err="1">
                <a:solidFill>
                  <a:schemeClr val="bg1"/>
                </a:solidFill>
                <a:latin typeface="Tahoma" panose="020B0604030504040204" pitchFamily="34" charset="0"/>
                <a:ea typeface="Tahoma" panose="020B0604030504040204" pitchFamily="34" charset="0"/>
                <a:cs typeface="Tahoma" panose="020B0604030504040204" pitchFamily="34" charset="0"/>
              </a:rPr>
              <a:t>Bioinformatics</a:t>
            </a:r>
            <a:r>
              <a:rPr lang="cs-CZ" altLang="cs-CZ"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1-8: btz386</a:t>
            </a:r>
            <a:endParaRPr lang="en-US" altLang="cs-CZ" sz="15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3870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p:cNvPicPr>
            <a:picLocks noChangeAspect="1"/>
          </p:cNvPicPr>
          <p:nvPr/>
        </p:nvPicPr>
        <p:blipFill rotWithShape="1">
          <a:blip r:embed="rId3"/>
          <a:srcRect l="12595" t="15700" r="13776" b="10101"/>
          <a:stretch/>
        </p:blipFill>
        <p:spPr>
          <a:xfrm>
            <a:off x="218495" y="1225996"/>
            <a:ext cx="8707009" cy="4935523"/>
          </a:xfrm>
          <a:prstGeom prst="rect">
            <a:avLst/>
          </a:prstGeom>
        </p:spPr>
      </p:pic>
      <p:sp>
        <p:nvSpPr>
          <p:cNvPr id="5" name="Text Box 5"/>
          <p:cNvSpPr txBox="1">
            <a:spLocks noChangeArrowheads="1"/>
          </p:cNvSpPr>
          <p:nvPr/>
        </p:nvSpPr>
        <p:spPr bwMode="auto">
          <a:xfrm>
            <a:off x="2226357" y="6423206"/>
            <a:ext cx="46912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Font typeface="Wingdings" panose="05000000000000000000" pitchFamily="2" charset="2"/>
              <a:buChar char="§"/>
              <a:defRPr sz="3200">
                <a:solidFill>
                  <a:schemeClr val="bg1"/>
                </a:solidFill>
                <a:latin typeface="Tahoma" panose="020B0604030504040204" pitchFamily="34" charset="0"/>
              </a:defRPr>
            </a:lvl1pPr>
            <a:lvl2pPr marL="742950" indent="-285750">
              <a:spcBef>
                <a:spcPct val="20000"/>
              </a:spcBef>
              <a:buFont typeface="Wingdings" panose="05000000000000000000" pitchFamily="2" charset="2"/>
              <a:buChar char="§"/>
              <a:defRPr sz="2800">
                <a:solidFill>
                  <a:schemeClr val="bg1"/>
                </a:solidFill>
                <a:latin typeface="Arial" panose="020B0604020202020204" pitchFamily="34" charset="0"/>
              </a:defRPr>
            </a:lvl2pPr>
            <a:lvl3pPr marL="1143000" indent="-228600">
              <a:spcBef>
                <a:spcPct val="20000"/>
              </a:spcBef>
              <a:buFont typeface="Wingdings" panose="05000000000000000000" pitchFamily="2" charset="2"/>
              <a:buChar char="§"/>
              <a:defRPr sz="2400">
                <a:solidFill>
                  <a:schemeClr val="bg1"/>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1"/>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9pPr>
          </a:lstStyle>
          <a:p>
            <a:pPr algn="ctr" eaLnBrk="1" hangingPunct="1">
              <a:spcBef>
                <a:spcPct val="0"/>
              </a:spcBef>
              <a:buNone/>
            </a:pPr>
            <a:r>
              <a:rPr lang="en-US" altLang="cs-CZ" sz="1600" dirty="0" err="1"/>
              <a:t>Stourac</a:t>
            </a:r>
            <a:r>
              <a:rPr lang="en-US" altLang="cs-CZ" sz="1600" dirty="0"/>
              <a:t> J. </a:t>
            </a:r>
            <a:r>
              <a:rPr lang="en-US" altLang="cs-CZ" sz="1600" i="1" dirty="0"/>
              <a:t>et al.</a:t>
            </a:r>
            <a:r>
              <a:rPr lang="en-US" altLang="cs-CZ" sz="1600" dirty="0"/>
              <a:t> </a:t>
            </a:r>
            <a:r>
              <a:rPr lang="en-US" altLang="cs-CZ" sz="1600" dirty="0" err="1"/>
              <a:t>Nucl</a:t>
            </a:r>
            <a:r>
              <a:rPr lang="en-US" altLang="cs-CZ" sz="1600" dirty="0"/>
              <a:t>. Acids Res. W1: W414 2019 </a:t>
            </a:r>
          </a:p>
        </p:txBody>
      </p:sp>
      <p:sp>
        <p:nvSpPr>
          <p:cNvPr id="24" name="CustomShape 1">
            <a:extLst>
              <a:ext uri="{FF2B5EF4-FFF2-40B4-BE49-F238E27FC236}">
                <a16:creationId xmlns:a16="http://schemas.microsoft.com/office/drawing/2014/main" id="{268980D1-E1A1-4DC7-B030-3D0A807EB9BE}"/>
              </a:ext>
            </a:extLst>
          </p:cNvPr>
          <p:cNvSpPr/>
          <p:nvPr/>
        </p:nvSpPr>
        <p:spPr>
          <a:xfrm>
            <a:off x="719280" y="179280"/>
            <a:ext cx="7592400" cy="538920"/>
          </a:xfrm>
          <a:prstGeom prst="rect">
            <a:avLst/>
          </a:prstGeom>
          <a:noFill/>
          <a:ln>
            <a:noFill/>
          </a:ln>
        </p:spPr>
        <p:txBody>
          <a:bodyPr lIns="0" tIns="0" rIns="0" bIns="0" anchor="b"/>
          <a:lstStyle/>
          <a:p>
            <a:pPr>
              <a:lnSpc>
                <a:spcPct val="100000"/>
              </a:lnSpc>
            </a:pPr>
            <a:r>
              <a:rPr lang="cs-CZ" sz="3200" dirty="0">
                <a:solidFill>
                  <a:srgbClr val="FFFFFF"/>
                </a:solidFill>
                <a:latin typeface="Tahoma"/>
              </a:rPr>
              <a:t>CAVER a </a:t>
            </a:r>
            <a:r>
              <a:rPr lang="cs-CZ" sz="3200" dirty="0" err="1">
                <a:solidFill>
                  <a:srgbClr val="FFFFFF"/>
                </a:solidFill>
                <a:latin typeface="Tahoma"/>
              </a:rPr>
              <a:t>CaverDock</a:t>
            </a:r>
            <a:r>
              <a:rPr lang="cs-CZ" sz="3200" dirty="0">
                <a:solidFill>
                  <a:srgbClr val="FFFFFF"/>
                </a:solidFill>
                <a:latin typeface="Tahoma"/>
              </a:rPr>
              <a:t> Web</a:t>
            </a:r>
            <a:endParaRPr dirty="0"/>
          </a:p>
        </p:txBody>
      </p:sp>
      <p:sp>
        <p:nvSpPr>
          <p:cNvPr id="6" name="CustomShape 3">
            <a:extLst>
              <a:ext uri="{FF2B5EF4-FFF2-40B4-BE49-F238E27FC236}">
                <a16:creationId xmlns:a16="http://schemas.microsoft.com/office/drawing/2014/main" id="{9F44FA4B-4072-46D0-95B3-9DDAF7AE4A8B}"/>
              </a:ext>
            </a:extLst>
          </p:cNvPr>
          <p:cNvSpPr/>
          <p:nvPr/>
        </p:nvSpPr>
        <p:spPr>
          <a:xfrm>
            <a:off x="8266492" y="6326966"/>
            <a:ext cx="877508" cy="531034"/>
          </a:xfrm>
          <a:prstGeom prst="rect">
            <a:avLst/>
          </a:prstGeom>
          <a:noFill/>
          <a:ln>
            <a:noFill/>
          </a:ln>
        </p:spPr>
        <p:txBody>
          <a:bodyPr lIns="0" tIns="0" rIns="0" bIns="0"/>
          <a:lstStyle/>
          <a:p>
            <a:pPr algn="ctr">
              <a:lnSpc>
                <a:spcPct val="150000"/>
              </a:lnSpc>
            </a:pPr>
            <a:r>
              <a:rPr lang="cs-CZ" sz="2400" dirty="0">
                <a:solidFill>
                  <a:schemeClr val="bg1"/>
                </a:solidFill>
                <a:latin typeface="Calibri"/>
              </a:rPr>
              <a:t>18</a:t>
            </a:r>
            <a:endParaRPr lang="en-US" sz="2400" dirty="0">
              <a:solidFill>
                <a:schemeClr val="bg1"/>
              </a:solidFill>
              <a:latin typeface="Calibri"/>
            </a:endParaRPr>
          </a:p>
        </p:txBody>
      </p:sp>
    </p:spTree>
    <p:extLst>
      <p:ext uri="{BB962C8B-B14F-4D97-AF65-F5344CB8AC3E}">
        <p14:creationId xmlns:p14="http://schemas.microsoft.com/office/powerpoint/2010/main" val="38857405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p:cNvPicPr>
            <a:picLocks noChangeAspect="1"/>
          </p:cNvPicPr>
          <p:nvPr/>
        </p:nvPicPr>
        <p:blipFill rotWithShape="1">
          <a:blip r:embed="rId3"/>
          <a:srcRect l="12595" t="15700" r="13776" b="10101"/>
          <a:stretch/>
        </p:blipFill>
        <p:spPr>
          <a:xfrm>
            <a:off x="679968" y="1269118"/>
            <a:ext cx="7826593" cy="4436464"/>
          </a:xfrm>
          <a:prstGeom prst="rect">
            <a:avLst/>
          </a:prstGeom>
        </p:spPr>
      </p:pic>
      <p:grpSp>
        <p:nvGrpSpPr>
          <p:cNvPr id="13" name="Skupina 12"/>
          <p:cNvGrpSpPr/>
          <p:nvPr/>
        </p:nvGrpSpPr>
        <p:grpSpPr>
          <a:xfrm>
            <a:off x="316093" y="1063625"/>
            <a:ext cx="8554341" cy="5123530"/>
            <a:chOff x="671251" y="1300040"/>
            <a:chExt cx="7826593" cy="4477000"/>
          </a:xfrm>
        </p:grpSpPr>
        <p:sp>
          <p:nvSpPr>
            <p:cNvPr id="17" name="Obdélník 16"/>
            <p:cNvSpPr/>
            <p:nvPr/>
          </p:nvSpPr>
          <p:spPr>
            <a:xfrm>
              <a:off x="671251" y="1300040"/>
              <a:ext cx="7826593" cy="4477000"/>
            </a:xfrm>
            <a:prstGeom prst="rect">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cs-CZ" dirty="0"/>
            </a:p>
          </p:txBody>
        </p:sp>
        <p:pic>
          <p:nvPicPr>
            <p:cNvPr id="18" name="Picture 2" descr="https://loschmidt.chemi.muni.cz/caverweb/caverweb/images/workflo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744" y="1397940"/>
              <a:ext cx="4342589" cy="4305259"/>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ovéPole 19"/>
          <p:cNvSpPr txBox="1"/>
          <p:nvPr/>
        </p:nvSpPr>
        <p:spPr>
          <a:xfrm>
            <a:off x="5937291" y="4155246"/>
            <a:ext cx="2490233" cy="646331"/>
          </a:xfrm>
          <a:prstGeom prst="rect">
            <a:avLst/>
          </a:prstGeom>
          <a:ln w="12700"/>
        </p:spPr>
        <p:style>
          <a:lnRef idx="2">
            <a:schemeClr val="dk1"/>
          </a:lnRef>
          <a:fillRef idx="1">
            <a:schemeClr val="lt1"/>
          </a:fillRef>
          <a:effectRef idx="0">
            <a:schemeClr val="dk1"/>
          </a:effectRef>
          <a:fontRef idx="minor">
            <a:schemeClr val="dk1"/>
          </a:fontRef>
        </p:style>
        <p:txBody>
          <a:bodyPr wrap="none" rtlCol="0">
            <a:spAutoFit/>
          </a:bodyPr>
          <a:lstStyle/>
          <a:p>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6 </a:t>
            </a:r>
            <a:r>
              <a:rPr lang="cs-CZ" dirty="0">
                <a:solidFill>
                  <a:schemeClr val="tx1"/>
                </a:solidFill>
                <a:latin typeface="Tahoma" panose="020B0604030504040204" pitchFamily="34" charset="0"/>
                <a:ea typeface="Tahoma" panose="020B0604030504040204" pitchFamily="34" charset="0"/>
                <a:cs typeface="Tahoma" panose="020B0604030504040204" pitchFamily="34" charset="0"/>
              </a:rPr>
              <a:t>výpočetních nástrojů</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4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datab</a:t>
            </a:r>
            <a:r>
              <a:rPr lang="cs-CZ" dirty="0" err="1">
                <a:solidFill>
                  <a:schemeClr val="tx1"/>
                </a:solidFill>
                <a:latin typeface="Tahoma" panose="020B0604030504040204" pitchFamily="34" charset="0"/>
                <a:ea typeface="Tahoma" panose="020B0604030504040204" pitchFamily="34" charset="0"/>
                <a:cs typeface="Tahoma" panose="020B0604030504040204" pitchFamily="34" charset="0"/>
              </a:rPr>
              <a:t>áze</a:t>
            </a:r>
            <a:endParaRPr lang="cs-CZ"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CustomShape 1">
            <a:extLst>
              <a:ext uri="{FF2B5EF4-FFF2-40B4-BE49-F238E27FC236}">
                <a16:creationId xmlns:a16="http://schemas.microsoft.com/office/drawing/2014/main" id="{E31BB201-09C7-4A07-931F-A4483010AC1A}"/>
              </a:ext>
            </a:extLst>
          </p:cNvPr>
          <p:cNvSpPr/>
          <p:nvPr/>
        </p:nvSpPr>
        <p:spPr>
          <a:xfrm>
            <a:off x="719280" y="179280"/>
            <a:ext cx="7592400" cy="538920"/>
          </a:xfrm>
          <a:prstGeom prst="rect">
            <a:avLst/>
          </a:prstGeom>
          <a:noFill/>
          <a:ln>
            <a:noFill/>
          </a:ln>
        </p:spPr>
        <p:txBody>
          <a:bodyPr lIns="0" tIns="0" rIns="0" bIns="0" anchor="b"/>
          <a:lstStyle/>
          <a:p>
            <a:pPr>
              <a:lnSpc>
                <a:spcPct val="100000"/>
              </a:lnSpc>
            </a:pPr>
            <a:r>
              <a:rPr lang="cs-CZ" sz="3200" dirty="0">
                <a:solidFill>
                  <a:srgbClr val="FFFFFF"/>
                </a:solidFill>
                <a:latin typeface="Tahoma"/>
              </a:rPr>
              <a:t>CAVER a </a:t>
            </a:r>
            <a:r>
              <a:rPr lang="cs-CZ" sz="3200" dirty="0" err="1">
                <a:solidFill>
                  <a:srgbClr val="FFFFFF"/>
                </a:solidFill>
                <a:latin typeface="Tahoma"/>
              </a:rPr>
              <a:t>CaverDock</a:t>
            </a:r>
            <a:r>
              <a:rPr lang="cs-CZ" sz="3200" dirty="0">
                <a:solidFill>
                  <a:srgbClr val="FFFFFF"/>
                </a:solidFill>
                <a:latin typeface="Tahoma"/>
              </a:rPr>
              <a:t> Web</a:t>
            </a:r>
            <a:endParaRPr dirty="0"/>
          </a:p>
        </p:txBody>
      </p:sp>
      <p:sp>
        <p:nvSpPr>
          <p:cNvPr id="10" name="CustomShape 3">
            <a:extLst>
              <a:ext uri="{FF2B5EF4-FFF2-40B4-BE49-F238E27FC236}">
                <a16:creationId xmlns:a16="http://schemas.microsoft.com/office/drawing/2014/main" id="{FCDBA962-FB4B-45EA-86E2-DBCA37E6EC31}"/>
              </a:ext>
            </a:extLst>
          </p:cNvPr>
          <p:cNvSpPr/>
          <p:nvPr/>
        </p:nvSpPr>
        <p:spPr>
          <a:xfrm>
            <a:off x="8266492" y="6326966"/>
            <a:ext cx="877508" cy="531034"/>
          </a:xfrm>
          <a:prstGeom prst="rect">
            <a:avLst/>
          </a:prstGeom>
          <a:noFill/>
          <a:ln>
            <a:noFill/>
          </a:ln>
        </p:spPr>
        <p:txBody>
          <a:bodyPr lIns="0" tIns="0" rIns="0" bIns="0"/>
          <a:lstStyle/>
          <a:p>
            <a:pPr algn="ctr">
              <a:lnSpc>
                <a:spcPct val="150000"/>
              </a:lnSpc>
            </a:pPr>
            <a:r>
              <a:rPr lang="cs-CZ" sz="2400" dirty="0">
                <a:solidFill>
                  <a:schemeClr val="bg1"/>
                </a:solidFill>
                <a:latin typeface="Calibri"/>
              </a:rPr>
              <a:t>19</a:t>
            </a:r>
            <a:endParaRPr lang="en-US" sz="2400" dirty="0">
              <a:solidFill>
                <a:schemeClr val="bg1"/>
              </a:solidFill>
              <a:latin typeface="Calibri"/>
            </a:endParaRPr>
          </a:p>
        </p:txBody>
      </p:sp>
      <p:sp>
        <p:nvSpPr>
          <p:cNvPr id="12" name="Text Box 5">
            <a:extLst>
              <a:ext uri="{FF2B5EF4-FFF2-40B4-BE49-F238E27FC236}">
                <a16:creationId xmlns:a16="http://schemas.microsoft.com/office/drawing/2014/main" id="{BEC6607A-AF36-47FC-9796-F688BC85AEBE}"/>
              </a:ext>
            </a:extLst>
          </p:cNvPr>
          <p:cNvSpPr txBox="1">
            <a:spLocks noChangeArrowheads="1"/>
          </p:cNvSpPr>
          <p:nvPr/>
        </p:nvSpPr>
        <p:spPr bwMode="auto">
          <a:xfrm>
            <a:off x="2226357" y="6423206"/>
            <a:ext cx="46912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Font typeface="Wingdings" panose="05000000000000000000" pitchFamily="2" charset="2"/>
              <a:buChar char="§"/>
              <a:defRPr sz="3200">
                <a:solidFill>
                  <a:schemeClr val="bg1"/>
                </a:solidFill>
                <a:latin typeface="Tahoma" panose="020B0604030504040204" pitchFamily="34" charset="0"/>
              </a:defRPr>
            </a:lvl1pPr>
            <a:lvl2pPr marL="742950" indent="-285750">
              <a:spcBef>
                <a:spcPct val="20000"/>
              </a:spcBef>
              <a:buFont typeface="Wingdings" panose="05000000000000000000" pitchFamily="2" charset="2"/>
              <a:buChar char="§"/>
              <a:defRPr sz="2800">
                <a:solidFill>
                  <a:schemeClr val="bg1"/>
                </a:solidFill>
                <a:latin typeface="Arial" panose="020B0604020202020204" pitchFamily="34" charset="0"/>
              </a:defRPr>
            </a:lvl2pPr>
            <a:lvl3pPr marL="1143000" indent="-228600">
              <a:spcBef>
                <a:spcPct val="20000"/>
              </a:spcBef>
              <a:buFont typeface="Wingdings" panose="05000000000000000000" pitchFamily="2" charset="2"/>
              <a:buChar char="§"/>
              <a:defRPr sz="2400">
                <a:solidFill>
                  <a:schemeClr val="bg1"/>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1"/>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9pPr>
          </a:lstStyle>
          <a:p>
            <a:pPr algn="ctr" eaLnBrk="1" hangingPunct="1">
              <a:spcBef>
                <a:spcPct val="0"/>
              </a:spcBef>
              <a:buNone/>
            </a:pPr>
            <a:r>
              <a:rPr lang="en-US" altLang="cs-CZ" sz="1600" dirty="0" err="1"/>
              <a:t>Stourac</a:t>
            </a:r>
            <a:r>
              <a:rPr lang="en-US" altLang="cs-CZ" sz="1600" dirty="0"/>
              <a:t> J. </a:t>
            </a:r>
            <a:r>
              <a:rPr lang="en-US" altLang="cs-CZ" sz="1600" i="1" dirty="0"/>
              <a:t>et al.</a:t>
            </a:r>
            <a:r>
              <a:rPr lang="en-US" altLang="cs-CZ" sz="1600" dirty="0"/>
              <a:t> </a:t>
            </a:r>
            <a:r>
              <a:rPr lang="en-US" altLang="cs-CZ" sz="1600" dirty="0" err="1"/>
              <a:t>Nucl</a:t>
            </a:r>
            <a:r>
              <a:rPr lang="en-US" altLang="cs-CZ" sz="1600" dirty="0"/>
              <a:t>. Acids Res. W1: W414 2019 </a:t>
            </a:r>
          </a:p>
        </p:txBody>
      </p:sp>
    </p:spTree>
    <p:extLst>
      <p:ext uri="{BB962C8B-B14F-4D97-AF65-F5344CB8AC3E}">
        <p14:creationId xmlns:p14="http://schemas.microsoft.com/office/powerpoint/2010/main" val="28993656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p:cNvPicPr>
            <a:picLocks noChangeAspect="1"/>
          </p:cNvPicPr>
          <p:nvPr/>
        </p:nvPicPr>
        <p:blipFill rotWithShape="1">
          <a:blip r:embed="rId3"/>
          <a:srcRect l="12595" t="15700" r="13776" b="10101"/>
          <a:stretch/>
        </p:blipFill>
        <p:spPr>
          <a:xfrm>
            <a:off x="679968" y="1269118"/>
            <a:ext cx="7826593" cy="4436464"/>
          </a:xfrm>
          <a:prstGeom prst="rect">
            <a:avLst/>
          </a:prstGeom>
        </p:spPr>
      </p:pic>
      <p:grpSp>
        <p:nvGrpSpPr>
          <p:cNvPr id="13" name="Skupina 12"/>
          <p:cNvGrpSpPr/>
          <p:nvPr/>
        </p:nvGrpSpPr>
        <p:grpSpPr>
          <a:xfrm>
            <a:off x="679968" y="1300240"/>
            <a:ext cx="7814047" cy="4394710"/>
            <a:chOff x="671251" y="1300040"/>
            <a:chExt cx="7826593" cy="4477001"/>
          </a:xfrm>
        </p:grpSpPr>
        <p:sp>
          <p:nvSpPr>
            <p:cNvPr id="17" name="Obdélník 16"/>
            <p:cNvSpPr/>
            <p:nvPr/>
          </p:nvSpPr>
          <p:spPr>
            <a:xfrm>
              <a:off x="671251" y="1300040"/>
              <a:ext cx="7826593" cy="447700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cs-CZ"/>
            </a:p>
          </p:txBody>
        </p:sp>
        <p:pic>
          <p:nvPicPr>
            <p:cNvPr id="18" name="Picture 2" descr="https://loschmidt.chemi.muni.cz/caverweb/caverweb/images/workflo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744" y="1397940"/>
              <a:ext cx="4342589" cy="4305259"/>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ovéPole 19"/>
          <p:cNvSpPr txBox="1"/>
          <p:nvPr/>
        </p:nvSpPr>
        <p:spPr>
          <a:xfrm>
            <a:off x="5955733" y="3933056"/>
            <a:ext cx="2135521" cy="584775"/>
          </a:xfrm>
          <a:prstGeom prst="rect">
            <a:avLst/>
          </a:prstGeom>
          <a:ln w="12700"/>
        </p:spPr>
        <p:style>
          <a:lnRef idx="2">
            <a:schemeClr val="dk1"/>
          </a:lnRef>
          <a:fillRef idx="1">
            <a:schemeClr val="lt1"/>
          </a:fillRef>
          <a:effectRef idx="0">
            <a:schemeClr val="dk1"/>
          </a:effectRef>
          <a:fontRef idx="minor">
            <a:schemeClr val="dk1"/>
          </a:fontRef>
        </p:style>
        <p:txBody>
          <a:bodyPr wrap="none" rtlCol="0">
            <a:spAutoFit/>
          </a:bodyPr>
          <a:lstStyle/>
          <a:p>
            <a:r>
              <a:rPr lang="en-US" sz="1600" dirty="0">
                <a:solidFill>
                  <a:srgbClr val="002060"/>
                </a:solidFill>
              </a:rPr>
              <a:t>6 computational tools</a:t>
            </a:r>
          </a:p>
          <a:p>
            <a:r>
              <a:rPr lang="en-US" sz="1600" dirty="0">
                <a:solidFill>
                  <a:srgbClr val="002060"/>
                </a:solidFill>
              </a:rPr>
              <a:t>4 databases</a:t>
            </a:r>
            <a:endParaRPr lang="cs-CZ" sz="1600" dirty="0">
              <a:solidFill>
                <a:srgbClr val="002060"/>
              </a:solidFill>
            </a:endParaRPr>
          </a:p>
        </p:txBody>
      </p:sp>
      <p:grpSp>
        <p:nvGrpSpPr>
          <p:cNvPr id="19" name="Skupina 18"/>
          <p:cNvGrpSpPr/>
          <p:nvPr/>
        </p:nvGrpSpPr>
        <p:grpSpPr>
          <a:xfrm>
            <a:off x="226237" y="1011237"/>
            <a:ext cx="8742348" cy="5193010"/>
            <a:chOff x="667422" y="1252107"/>
            <a:chExt cx="7826593" cy="4419646"/>
          </a:xfrm>
        </p:grpSpPr>
        <p:grpSp>
          <p:nvGrpSpPr>
            <p:cNvPr id="6" name="Skupina 5"/>
            <p:cNvGrpSpPr/>
            <p:nvPr/>
          </p:nvGrpSpPr>
          <p:grpSpPr>
            <a:xfrm>
              <a:off x="667422" y="1252107"/>
              <a:ext cx="7826593" cy="4419646"/>
              <a:chOff x="679968" y="1189827"/>
              <a:chExt cx="7844036" cy="4519529"/>
            </a:xfrm>
          </p:grpSpPr>
          <p:pic>
            <p:nvPicPr>
              <p:cNvPr id="11" name="Obrázek 10"/>
              <p:cNvPicPr>
                <a:picLocks noChangeAspect="1"/>
              </p:cNvPicPr>
              <p:nvPr/>
            </p:nvPicPr>
            <p:blipFill rotWithShape="1">
              <a:blip r:embed="rId5"/>
              <a:srcRect l="12594" t="15700" r="14455" b="9575"/>
              <a:stretch/>
            </p:blipFill>
            <p:spPr>
              <a:xfrm>
                <a:off x="679968" y="1189827"/>
                <a:ext cx="7844036" cy="4519529"/>
              </a:xfrm>
              <a:prstGeom prst="rect">
                <a:avLst/>
              </a:prstGeom>
            </p:spPr>
          </p:pic>
          <p:sp>
            <p:nvSpPr>
              <p:cNvPr id="4" name="Obdélník 3"/>
              <p:cNvSpPr/>
              <p:nvPr/>
            </p:nvSpPr>
            <p:spPr>
              <a:xfrm>
                <a:off x="755576" y="4653136"/>
                <a:ext cx="432048" cy="1052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p:cNvSpPr/>
              <p:nvPr/>
            </p:nvSpPr>
            <p:spPr>
              <a:xfrm>
                <a:off x="6156176" y="4645620"/>
                <a:ext cx="288032" cy="10524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6" name="Obdélník 15"/>
            <p:cNvSpPr/>
            <p:nvPr/>
          </p:nvSpPr>
          <p:spPr>
            <a:xfrm>
              <a:off x="2273902" y="4365104"/>
              <a:ext cx="1217978"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pic>
        <p:nvPicPr>
          <p:cNvPr id="15" name="Obrázek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9790" y="4697865"/>
            <a:ext cx="2414345" cy="1283990"/>
          </a:xfrm>
          <a:prstGeom prst="rect">
            <a:avLst/>
          </a:prstGeom>
        </p:spPr>
      </p:pic>
      <p:sp>
        <p:nvSpPr>
          <p:cNvPr id="22" name="TextovéPole 21"/>
          <p:cNvSpPr txBox="1"/>
          <p:nvPr/>
        </p:nvSpPr>
        <p:spPr>
          <a:xfrm>
            <a:off x="3311908" y="4622569"/>
            <a:ext cx="2752677" cy="338554"/>
          </a:xfrm>
          <a:prstGeom prst="rect">
            <a:avLst/>
          </a:prstGeom>
          <a:noFill/>
        </p:spPr>
        <p:txBody>
          <a:bodyPr wrap="none" rtlCol="0">
            <a:spAutoFit/>
          </a:bodyPr>
          <a:lstStyle/>
          <a:p>
            <a:r>
              <a:rPr lang="cs-CZ" sz="1600" dirty="0"/>
              <a:t>CCCCCC1=CC(=C(C(=C1)O)</a:t>
            </a:r>
          </a:p>
        </p:txBody>
      </p:sp>
      <p:sp>
        <p:nvSpPr>
          <p:cNvPr id="2" name="TextovéPole 1"/>
          <p:cNvSpPr txBox="1"/>
          <p:nvPr/>
        </p:nvSpPr>
        <p:spPr>
          <a:xfrm>
            <a:off x="6654769" y="3351016"/>
            <a:ext cx="1619354" cy="338554"/>
          </a:xfrm>
          <a:prstGeom prst="rect">
            <a:avLst/>
          </a:prstGeom>
          <a:noFill/>
        </p:spPr>
        <p:txBody>
          <a:bodyPr wrap="none" rtlCol="0">
            <a:spAutoFit/>
          </a:bodyPr>
          <a:lstStyle/>
          <a:p>
            <a:r>
              <a:rPr lang="en-US" sz="1600" dirty="0"/>
              <a:t>390 mil. ligand</a:t>
            </a:r>
            <a:r>
              <a:rPr lang="cs-CZ" sz="1600" dirty="0"/>
              <a:t>ů</a:t>
            </a:r>
          </a:p>
        </p:txBody>
      </p:sp>
      <p:sp>
        <p:nvSpPr>
          <p:cNvPr id="24" name="CustomShape 1">
            <a:extLst>
              <a:ext uri="{FF2B5EF4-FFF2-40B4-BE49-F238E27FC236}">
                <a16:creationId xmlns:a16="http://schemas.microsoft.com/office/drawing/2014/main" id="{7FE9EAA0-070F-4A27-ACC7-130F7DA35FF4}"/>
              </a:ext>
            </a:extLst>
          </p:cNvPr>
          <p:cNvSpPr/>
          <p:nvPr/>
        </p:nvSpPr>
        <p:spPr>
          <a:xfrm>
            <a:off x="719280" y="179280"/>
            <a:ext cx="7592400" cy="538920"/>
          </a:xfrm>
          <a:prstGeom prst="rect">
            <a:avLst/>
          </a:prstGeom>
          <a:noFill/>
          <a:ln>
            <a:noFill/>
          </a:ln>
        </p:spPr>
        <p:txBody>
          <a:bodyPr lIns="0" tIns="0" rIns="0" bIns="0" anchor="b"/>
          <a:lstStyle/>
          <a:p>
            <a:pPr>
              <a:lnSpc>
                <a:spcPct val="100000"/>
              </a:lnSpc>
            </a:pPr>
            <a:r>
              <a:rPr lang="cs-CZ" sz="3200" dirty="0">
                <a:solidFill>
                  <a:srgbClr val="FFFFFF"/>
                </a:solidFill>
                <a:latin typeface="Tahoma"/>
              </a:rPr>
              <a:t>CAVER a </a:t>
            </a:r>
            <a:r>
              <a:rPr lang="cs-CZ" sz="3200" dirty="0" err="1">
                <a:solidFill>
                  <a:srgbClr val="FFFFFF"/>
                </a:solidFill>
                <a:latin typeface="Tahoma"/>
              </a:rPr>
              <a:t>CaverDock</a:t>
            </a:r>
            <a:r>
              <a:rPr lang="cs-CZ" sz="3200" dirty="0">
                <a:solidFill>
                  <a:srgbClr val="FFFFFF"/>
                </a:solidFill>
                <a:latin typeface="Tahoma"/>
              </a:rPr>
              <a:t> Web</a:t>
            </a:r>
            <a:endParaRPr dirty="0"/>
          </a:p>
        </p:txBody>
      </p:sp>
      <p:sp>
        <p:nvSpPr>
          <p:cNvPr id="21" name="CustomShape 3">
            <a:extLst>
              <a:ext uri="{FF2B5EF4-FFF2-40B4-BE49-F238E27FC236}">
                <a16:creationId xmlns:a16="http://schemas.microsoft.com/office/drawing/2014/main" id="{7C4F306D-0486-4511-9102-51D38954B9CF}"/>
              </a:ext>
            </a:extLst>
          </p:cNvPr>
          <p:cNvSpPr/>
          <p:nvPr/>
        </p:nvSpPr>
        <p:spPr>
          <a:xfrm>
            <a:off x="8266492" y="6326966"/>
            <a:ext cx="877508" cy="531034"/>
          </a:xfrm>
          <a:prstGeom prst="rect">
            <a:avLst/>
          </a:prstGeom>
          <a:noFill/>
          <a:ln>
            <a:noFill/>
          </a:ln>
        </p:spPr>
        <p:txBody>
          <a:bodyPr lIns="0" tIns="0" rIns="0" bIns="0"/>
          <a:lstStyle/>
          <a:p>
            <a:pPr algn="ctr">
              <a:lnSpc>
                <a:spcPct val="150000"/>
              </a:lnSpc>
            </a:pPr>
            <a:r>
              <a:rPr lang="cs-CZ" sz="2400" dirty="0">
                <a:solidFill>
                  <a:schemeClr val="bg1"/>
                </a:solidFill>
                <a:latin typeface="Calibri"/>
              </a:rPr>
              <a:t>20</a:t>
            </a:r>
            <a:endParaRPr lang="en-US" sz="2400" dirty="0">
              <a:solidFill>
                <a:schemeClr val="bg1"/>
              </a:solidFill>
              <a:latin typeface="Calibri"/>
            </a:endParaRPr>
          </a:p>
        </p:txBody>
      </p:sp>
      <p:sp>
        <p:nvSpPr>
          <p:cNvPr id="23" name="Text Box 5">
            <a:extLst>
              <a:ext uri="{FF2B5EF4-FFF2-40B4-BE49-F238E27FC236}">
                <a16:creationId xmlns:a16="http://schemas.microsoft.com/office/drawing/2014/main" id="{F9654C4D-5B9F-4874-AF5C-7B92D7B42661}"/>
              </a:ext>
            </a:extLst>
          </p:cNvPr>
          <p:cNvSpPr txBox="1">
            <a:spLocks noChangeArrowheads="1"/>
          </p:cNvSpPr>
          <p:nvPr/>
        </p:nvSpPr>
        <p:spPr bwMode="auto">
          <a:xfrm>
            <a:off x="2226357" y="6423206"/>
            <a:ext cx="46912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Font typeface="Wingdings" panose="05000000000000000000" pitchFamily="2" charset="2"/>
              <a:buChar char="§"/>
              <a:defRPr sz="3200">
                <a:solidFill>
                  <a:schemeClr val="bg1"/>
                </a:solidFill>
                <a:latin typeface="Tahoma" panose="020B0604030504040204" pitchFamily="34" charset="0"/>
              </a:defRPr>
            </a:lvl1pPr>
            <a:lvl2pPr marL="742950" indent="-285750">
              <a:spcBef>
                <a:spcPct val="20000"/>
              </a:spcBef>
              <a:buFont typeface="Wingdings" panose="05000000000000000000" pitchFamily="2" charset="2"/>
              <a:buChar char="§"/>
              <a:defRPr sz="2800">
                <a:solidFill>
                  <a:schemeClr val="bg1"/>
                </a:solidFill>
                <a:latin typeface="Arial" panose="020B0604020202020204" pitchFamily="34" charset="0"/>
              </a:defRPr>
            </a:lvl2pPr>
            <a:lvl3pPr marL="1143000" indent="-228600">
              <a:spcBef>
                <a:spcPct val="20000"/>
              </a:spcBef>
              <a:buFont typeface="Wingdings" panose="05000000000000000000" pitchFamily="2" charset="2"/>
              <a:buChar char="§"/>
              <a:defRPr sz="2400">
                <a:solidFill>
                  <a:schemeClr val="bg1"/>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1"/>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9pPr>
          </a:lstStyle>
          <a:p>
            <a:pPr algn="ctr" eaLnBrk="1" hangingPunct="1">
              <a:spcBef>
                <a:spcPct val="0"/>
              </a:spcBef>
              <a:buNone/>
            </a:pPr>
            <a:r>
              <a:rPr lang="en-US" altLang="cs-CZ" sz="1600" dirty="0" err="1"/>
              <a:t>Stourac</a:t>
            </a:r>
            <a:r>
              <a:rPr lang="en-US" altLang="cs-CZ" sz="1600" dirty="0"/>
              <a:t> J. </a:t>
            </a:r>
            <a:r>
              <a:rPr lang="en-US" altLang="cs-CZ" sz="1600" i="1" dirty="0"/>
              <a:t>et al.</a:t>
            </a:r>
            <a:r>
              <a:rPr lang="en-US" altLang="cs-CZ" sz="1600" dirty="0"/>
              <a:t> </a:t>
            </a:r>
            <a:r>
              <a:rPr lang="en-US" altLang="cs-CZ" sz="1600" dirty="0" err="1"/>
              <a:t>Nucl</a:t>
            </a:r>
            <a:r>
              <a:rPr lang="en-US" altLang="cs-CZ" sz="1600" dirty="0"/>
              <a:t>. Acids Res. W1: W414 2019 </a:t>
            </a:r>
          </a:p>
        </p:txBody>
      </p:sp>
    </p:spTree>
    <p:extLst>
      <p:ext uri="{BB962C8B-B14F-4D97-AF65-F5344CB8AC3E}">
        <p14:creationId xmlns:p14="http://schemas.microsoft.com/office/powerpoint/2010/main" val="40929679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ustomShape 1">
            <a:extLst>
              <a:ext uri="{FF2B5EF4-FFF2-40B4-BE49-F238E27FC236}">
                <a16:creationId xmlns:a16="http://schemas.microsoft.com/office/drawing/2014/main" id="{9F206990-F171-43AF-A4B4-BD694E38A6E6}"/>
              </a:ext>
            </a:extLst>
          </p:cNvPr>
          <p:cNvSpPr/>
          <p:nvPr/>
        </p:nvSpPr>
        <p:spPr>
          <a:xfrm>
            <a:off x="719280" y="179280"/>
            <a:ext cx="7592400" cy="538920"/>
          </a:xfrm>
          <a:prstGeom prst="rect">
            <a:avLst/>
          </a:prstGeom>
          <a:noFill/>
          <a:ln>
            <a:noFill/>
          </a:ln>
        </p:spPr>
        <p:txBody>
          <a:bodyPr lIns="0" tIns="0" rIns="0" bIns="0" anchor="b"/>
          <a:lstStyle/>
          <a:p>
            <a:pPr>
              <a:lnSpc>
                <a:spcPct val="100000"/>
              </a:lnSpc>
            </a:pPr>
            <a:r>
              <a:rPr lang="cs-CZ" sz="3200" dirty="0">
                <a:solidFill>
                  <a:srgbClr val="FFFFFF"/>
                </a:solidFill>
                <a:latin typeface="Tahoma"/>
              </a:rPr>
              <a:t>CAVER a </a:t>
            </a:r>
            <a:r>
              <a:rPr lang="cs-CZ" sz="3200" dirty="0" err="1">
                <a:solidFill>
                  <a:srgbClr val="FFFFFF"/>
                </a:solidFill>
                <a:latin typeface="Tahoma"/>
              </a:rPr>
              <a:t>CaverDock</a:t>
            </a:r>
            <a:r>
              <a:rPr lang="cs-CZ" sz="3200" dirty="0">
                <a:solidFill>
                  <a:srgbClr val="FFFFFF"/>
                </a:solidFill>
                <a:latin typeface="Tahoma"/>
              </a:rPr>
              <a:t> Web</a:t>
            </a:r>
            <a:endParaRPr dirty="0"/>
          </a:p>
        </p:txBody>
      </p:sp>
      <p:pic>
        <p:nvPicPr>
          <p:cNvPr id="25" name="Picture 6">
            <a:extLst>
              <a:ext uri="{FF2B5EF4-FFF2-40B4-BE49-F238E27FC236}">
                <a16:creationId xmlns:a16="http://schemas.microsoft.com/office/drawing/2014/main" id="{8A8035A4-DE46-4AED-AD2C-6753A4B76D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172" y="1001341"/>
            <a:ext cx="7519528" cy="5309157"/>
          </a:xfrm>
          <a:prstGeom prst="rect">
            <a:avLst/>
          </a:prstGeom>
        </p:spPr>
      </p:pic>
      <p:sp>
        <p:nvSpPr>
          <p:cNvPr id="6" name="CustomShape 3">
            <a:extLst>
              <a:ext uri="{FF2B5EF4-FFF2-40B4-BE49-F238E27FC236}">
                <a16:creationId xmlns:a16="http://schemas.microsoft.com/office/drawing/2014/main" id="{9969FA10-8A5A-4F99-89DB-350BAC25F709}"/>
              </a:ext>
            </a:extLst>
          </p:cNvPr>
          <p:cNvSpPr/>
          <p:nvPr/>
        </p:nvSpPr>
        <p:spPr>
          <a:xfrm>
            <a:off x="8266492" y="6326966"/>
            <a:ext cx="877508" cy="531034"/>
          </a:xfrm>
          <a:prstGeom prst="rect">
            <a:avLst/>
          </a:prstGeom>
          <a:noFill/>
          <a:ln>
            <a:noFill/>
          </a:ln>
        </p:spPr>
        <p:txBody>
          <a:bodyPr lIns="0" tIns="0" rIns="0" bIns="0"/>
          <a:lstStyle/>
          <a:p>
            <a:pPr algn="ctr">
              <a:lnSpc>
                <a:spcPct val="150000"/>
              </a:lnSpc>
            </a:pPr>
            <a:r>
              <a:rPr lang="cs-CZ" sz="2400" dirty="0">
                <a:solidFill>
                  <a:schemeClr val="bg1"/>
                </a:solidFill>
                <a:latin typeface="Calibri"/>
              </a:rPr>
              <a:t>21</a:t>
            </a:r>
            <a:endParaRPr lang="en-US" sz="2400" dirty="0">
              <a:solidFill>
                <a:schemeClr val="bg1"/>
              </a:solidFill>
              <a:latin typeface="Calibri"/>
            </a:endParaRPr>
          </a:p>
        </p:txBody>
      </p:sp>
      <p:sp>
        <p:nvSpPr>
          <p:cNvPr id="7" name="Text Box 5">
            <a:extLst>
              <a:ext uri="{FF2B5EF4-FFF2-40B4-BE49-F238E27FC236}">
                <a16:creationId xmlns:a16="http://schemas.microsoft.com/office/drawing/2014/main" id="{65984CE1-0509-4E9E-BDBB-2B9DC4902146}"/>
              </a:ext>
            </a:extLst>
          </p:cNvPr>
          <p:cNvSpPr txBox="1">
            <a:spLocks noChangeArrowheads="1"/>
          </p:cNvSpPr>
          <p:nvPr/>
        </p:nvSpPr>
        <p:spPr bwMode="auto">
          <a:xfrm>
            <a:off x="2226357" y="6423206"/>
            <a:ext cx="46912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Font typeface="Wingdings" panose="05000000000000000000" pitchFamily="2" charset="2"/>
              <a:buChar char="§"/>
              <a:defRPr sz="3200">
                <a:solidFill>
                  <a:schemeClr val="bg1"/>
                </a:solidFill>
                <a:latin typeface="Tahoma" panose="020B0604030504040204" pitchFamily="34" charset="0"/>
              </a:defRPr>
            </a:lvl1pPr>
            <a:lvl2pPr marL="742950" indent="-285750">
              <a:spcBef>
                <a:spcPct val="20000"/>
              </a:spcBef>
              <a:buFont typeface="Wingdings" panose="05000000000000000000" pitchFamily="2" charset="2"/>
              <a:buChar char="§"/>
              <a:defRPr sz="2800">
                <a:solidFill>
                  <a:schemeClr val="bg1"/>
                </a:solidFill>
                <a:latin typeface="Arial" panose="020B0604020202020204" pitchFamily="34" charset="0"/>
              </a:defRPr>
            </a:lvl2pPr>
            <a:lvl3pPr marL="1143000" indent="-228600">
              <a:spcBef>
                <a:spcPct val="20000"/>
              </a:spcBef>
              <a:buFont typeface="Wingdings" panose="05000000000000000000" pitchFamily="2" charset="2"/>
              <a:buChar char="§"/>
              <a:defRPr sz="2400">
                <a:solidFill>
                  <a:schemeClr val="bg1"/>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1"/>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9pPr>
          </a:lstStyle>
          <a:p>
            <a:pPr algn="ctr" eaLnBrk="1" hangingPunct="1">
              <a:spcBef>
                <a:spcPct val="0"/>
              </a:spcBef>
              <a:buNone/>
            </a:pPr>
            <a:r>
              <a:rPr lang="en-US" altLang="cs-CZ" sz="1600" dirty="0" err="1"/>
              <a:t>Stourac</a:t>
            </a:r>
            <a:r>
              <a:rPr lang="en-US" altLang="cs-CZ" sz="1600" dirty="0"/>
              <a:t> J. </a:t>
            </a:r>
            <a:r>
              <a:rPr lang="en-US" altLang="cs-CZ" sz="1600" i="1" dirty="0"/>
              <a:t>et al.</a:t>
            </a:r>
            <a:r>
              <a:rPr lang="en-US" altLang="cs-CZ" sz="1600" dirty="0"/>
              <a:t> </a:t>
            </a:r>
            <a:r>
              <a:rPr lang="en-US" altLang="cs-CZ" sz="1600" dirty="0" err="1"/>
              <a:t>Nucl</a:t>
            </a:r>
            <a:r>
              <a:rPr lang="en-US" altLang="cs-CZ" sz="1600" dirty="0"/>
              <a:t>. Acids Res. W1: W414 2019 </a:t>
            </a:r>
          </a:p>
        </p:txBody>
      </p:sp>
    </p:spTree>
    <p:extLst>
      <p:ext uri="{BB962C8B-B14F-4D97-AF65-F5344CB8AC3E}">
        <p14:creationId xmlns:p14="http://schemas.microsoft.com/office/powerpoint/2010/main" val="21727480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ustomShape 1">
            <a:extLst>
              <a:ext uri="{FF2B5EF4-FFF2-40B4-BE49-F238E27FC236}">
                <a16:creationId xmlns:a16="http://schemas.microsoft.com/office/drawing/2014/main" id="{9F206990-F171-43AF-A4B4-BD694E38A6E6}"/>
              </a:ext>
            </a:extLst>
          </p:cNvPr>
          <p:cNvSpPr/>
          <p:nvPr/>
        </p:nvSpPr>
        <p:spPr>
          <a:xfrm>
            <a:off x="719280" y="179280"/>
            <a:ext cx="7592400" cy="538920"/>
          </a:xfrm>
          <a:prstGeom prst="rect">
            <a:avLst/>
          </a:prstGeom>
          <a:noFill/>
          <a:ln>
            <a:noFill/>
          </a:ln>
        </p:spPr>
        <p:txBody>
          <a:bodyPr lIns="0" tIns="0" rIns="0" bIns="0" anchor="b"/>
          <a:lstStyle/>
          <a:p>
            <a:pPr>
              <a:lnSpc>
                <a:spcPct val="100000"/>
              </a:lnSpc>
            </a:pPr>
            <a:r>
              <a:rPr lang="cs-CZ" sz="3200" dirty="0">
                <a:solidFill>
                  <a:srgbClr val="FFFFFF"/>
                </a:solidFill>
                <a:latin typeface="Tahoma"/>
              </a:rPr>
              <a:t>Publikace</a:t>
            </a:r>
            <a:endParaRPr dirty="0"/>
          </a:p>
        </p:txBody>
      </p:sp>
      <p:pic>
        <p:nvPicPr>
          <p:cNvPr id="3" name="Picture 2">
            <a:extLst>
              <a:ext uri="{FF2B5EF4-FFF2-40B4-BE49-F238E27FC236}">
                <a16:creationId xmlns:a16="http://schemas.microsoft.com/office/drawing/2014/main" id="{D2C53945-5A09-4B27-9E5F-F71780F7A807}"/>
              </a:ext>
            </a:extLst>
          </p:cNvPr>
          <p:cNvPicPr>
            <a:picLocks noChangeAspect="1"/>
          </p:cNvPicPr>
          <p:nvPr/>
        </p:nvPicPr>
        <p:blipFill>
          <a:blip r:embed="rId3"/>
          <a:stretch>
            <a:fillRect/>
          </a:stretch>
        </p:blipFill>
        <p:spPr>
          <a:xfrm>
            <a:off x="7601090" y="1350978"/>
            <a:ext cx="1330802" cy="538920"/>
          </a:xfrm>
          <a:prstGeom prst="rect">
            <a:avLst/>
          </a:prstGeom>
        </p:spPr>
      </p:pic>
      <p:sp>
        <p:nvSpPr>
          <p:cNvPr id="11" name="CustomShape 3">
            <a:extLst>
              <a:ext uri="{FF2B5EF4-FFF2-40B4-BE49-F238E27FC236}">
                <a16:creationId xmlns:a16="http://schemas.microsoft.com/office/drawing/2014/main" id="{D843D0E2-4794-4791-8A4D-F4FB51828B7D}"/>
              </a:ext>
            </a:extLst>
          </p:cNvPr>
          <p:cNvSpPr/>
          <p:nvPr/>
        </p:nvSpPr>
        <p:spPr>
          <a:xfrm>
            <a:off x="8266492" y="6326966"/>
            <a:ext cx="877508" cy="531034"/>
          </a:xfrm>
          <a:prstGeom prst="rect">
            <a:avLst/>
          </a:prstGeom>
          <a:noFill/>
          <a:ln>
            <a:noFill/>
          </a:ln>
        </p:spPr>
        <p:txBody>
          <a:bodyPr lIns="0" tIns="0" rIns="0" bIns="0"/>
          <a:lstStyle/>
          <a:p>
            <a:pPr algn="ctr">
              <a:lnSpc>
                <a:spcPct val="150000"/>
              </a:lnSpc>
            </a:pPr>
            <a:r>
              <a:rPr lang="cs-CZ" sz="2400" dirty="0">
                <a:solidFill>
                  <a:schemeClr val="bg1"/>
                </a:solidFill>
                <a:latin typeface="Calibri"/>
              </a:rPr>
              <a:t>22</a:t>
            </a:r>
            <a:endParaRPr lang="en-US" sz="2400" dirty="0">
              <a:solidFill>
                <a:schemeClr val="bg1"/>
              </a:solidFill>
              <a:latin typeface="Calibri"/>
            </a:endParaRPr>
          </a:p>
        </p:txBody>
      </p:sp>
      <p:pic>
        <p:nvPicPr>
          <p:cNvPr id="5" name="Picture 4">
            <a:extLst>
              <a:ext uri="{FF2B5EF4-FFF2-40B4-BE49-F238E27FC236}">
                <a16:creationId xmlns:a16="http://schemas.microsoft.com/office/drawing/2014/main" id="{B002210F-32F4-4350-9340-77A9565A5C2F}"/>
              </a:ext>
            </a:extLst>
          </p:cNvPr>
          <p:cNvPicPr>
            <a:picLocks noChangeAspect="1"/>
          </p:cNvPicPr>
          <p:nvPr/>
        </p:nvPicPr>
        <p:blipFill>
          <a:blip r:embed="rId4"/>
          <a:stretch>
            <a:fillRect/>
          </a:stretch>
        </p:blipFill>
        <p:spPr>
          <a:xfrm>
            <a:off x="212108" y="1242438"/>
            <a:ext cx="7210531" cy="584981"/>
          </a:xfrm>
          <a:prstGeom prst="rect">
            <a:avLst/>
          </a:prstGeom>
        </p:spPr>
      </p:pic>
    </p:spTree>
    <p:extLst>
      <p:ext uri="{BB962C8B-B14F-4D97-AF65-F5344CB8AC3E}">
        <p14:creationId xmlns:p14="http://schemas.microsoft.com/office/powerpoint/2010/main" val="2222406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ustomShape 1">
            <a:extLst>
              <a:ext uri="{FF2B5EF4-FFF2-40B4-BE49-F238E27FC236}">
                <a16:creationId xmlns:a16="http://schemas.microsoft.com/office/drawing/2014/main" id="{9F206990-F171-43AF-A4B4-BD694E38A6E6}"/>
              </a:ext>
            </a:extLst>
          </p:cNvPr>
          <p:cNvSpPr/>
          <p:nvPr/>
        </p:nvSpPr>
        <p:spPr>
          <a:xfrm>
            <a:off x="719280" y="179280"/>
            <a:ext cx="7592400" cy="538920"/>
          </a:xfrm>
          <a:prstGeom prst="rect">
            <a:avLst/>
          </a:prstGeom>
          <a:noFill/>
          <a:ln>
            <a:noFill/>
          </a:ln>
        </p:spPr>
        <p:txBody>
          <a:bodyPr lIns="0" tIns="0" rIns="0" bIns="0" anchor="b"/>
          <a:lstStyle/>
          <a:p>
            <a:pPr>
              <a:lnSpc>
                <a:spcPct val="100000"/>
              </a:lnSpc>
            </a:pPr>
            <a:r>
              <a:rPr lang="cs-CZ" sz="3200" dirty="0">
                <a:solidFill>
                  <a:srgbClr val="FFFFFF"/>
                </a:solidFill>
                <a:latin typeface="Tahoma"/>
              </a:rPr>
              <a:t>Publikace</a:t>
            </a:r>
            <a:endParaRPr dirty="0"/>
          </a:p>
        </p:txBody>
      </p:sp>
      <p:pic>
        <p:nvPicPr>
          <p:cNvPr id="3" name="Picture 2">
            <a:extLst>
              <a:ext uri="{FF2B5EF4-FFF2-40B4-BE49-F238E27FC236}">
                <a16:creationId xmlns:a16="http://schemas.microsoft.com/office/drawing/2014/main" id="{D2C53945-5A09-4B27-9E5F-F71780F7A807}"/>
              </a:ext>
            </a:extLst>
          </p:cNvPr>
          <p:cNvPicPr>
            <a:picLocks noChangeAspect="1"/>
          </p:cNvPicPr>
          <p:nvPr/>
        </p:nvPicPr>
        <p:blipFill>
          <a:blip r:embed="rId3"/>
          <a:stretch>
            <a:fillRect/>
          </a:stretch>
        </p:blipFill>
        <p:spPr>
          <a:xfrm>
            <a:off x="7601090" y="1350978"/>
            <a:ext cx="1330802" cy="538920"/>
          </a:xfrm>
          <a:prstGeom prst="rect">
            <a:avLst/>
          </a:prstGeom>
        </p:spPr>
      </p:pic>
      <p:sp>
        <p:nvSpPr>
          <p:cNvPr id="11" name="CustomShape 3">
            <a:extLst>
              <a:ext uri="{FF2B5EF4-FFF2-40B4-BE49-F238E27FC236}">
                <a16:creationId xmlns:a16="http://schemas.microsoft.com/office/drawing/2014/main" id="{D843D0E2-4794-4791-8A4D-F4FB51828B7D}"/>
              </a:ext>
            </a:extLst>
          </p:cNvPr>
          <p:cNvSpPr/>
          <p:nvPr/>
        </p:nvSpPr>
        <p:spPr>
          <a:xfrm>
            <a:off x="8266492" y="6326966"/>
            <a:ext cx="877508" cy="531034"/>
          </a:xfrm>
          <a:prstGeom prst="rect">
            <a:avLst/>
          </a:prstGeom>
          <a:noFill/>
          <a:ln>
            <a:noFill/>
          </a:ln>
        </p:spPr>
        <p:txBody>
          <a:bodyPr lIns="0" tIns="0" rIns="0" bIns="0"/>
          <a:lstStyle/>
          <a:p>
            <a:pPr algn="ctr">
              <a:lnSpc>
                <a:spcPct val="150000"/>
              </a:lnSpc>
            </a:pPr>
            <a:r>
              <a:rPr lang="cs-CZ" sz="2400" dirty="0">
                <a:solidFill>
                  <a:schemeClr val="bg1"/>
                </a:solidFill>
                <a:latin typeface="Calibri"/>
              </a:rPr>
              <a:t>22</a:t>
            </a:r>
            <a:endParaRPr lang="en-US" sz="2400" dirty="0">
              <a:solidFill>
                <a:schemeClr val="bg1"/>
              </a:solidFill>
              <a:latin typeface="Calibri"/>
            </a:endParaRPr>
          </a:p>
        </p:txBody>
      </p:sp>
      <p:pic>
        <p:nvPicPr>
          <p:cNvPr id="5" name="Picture 4">
            <a:extLst>
              <a:ext uri="{FF2B5EF4-FFF2-40B4-BE49-F238E27FC236}">
                <a16:creationId xmlns:a16="http://schemas.microsoft.com/office/drawing/2014/main" id="{B002210F-32F4-4350-9340-77A9565A5C2F}"/>
              </a:ext>
            </a:extLst>
          </p:cNvPr>
          <p:cNvPicPr>
            <a:picLocks noChangeAspect="1"/>
          </p:cNvPicPr>
          <p:nvPr/>
        </p:nvPicPr>
        <p:blipFill>
          <a:blip r:embed="rId4"/>
          <a:stretch>
            <a:fillRect/>
          </a:stretch>
        </p:blipFill>
        <p:spPr>
          <a:xfrm>
            <a:off x="212108" y="1242438"/>
            <a:ext cx="7210531" cy="584981"/>
          </a:xfrm>
          <a:prstGeom prst="rect">
            <a:avLst/>
          </a:prstGeom>
        </p:spPr>
      </p:pic>
      <p:pic>
        <p:nvPicPr>
          <p:cNvPr id="6" name="Picture 5">
            <a:extLst>
              <a:ext uri="{FF2B5EF4-FFF2-40B4-BE49-F238E27FC236}">
                <a16:creationId xmlns:a16="http://schemas.microsoft.com/office/drawing/2014/main" id="{A585DF04-83DF-4626-89F9-6D66DF582112}"/>
              </a:ext>
            </a:extLst>
          </p:cNvPr>
          <p:cNvPicPr>
            <a:picLocks noChangeAspect="1"/>
          </p:cNvPicPr>
          <p:nvPr/>
        </p:nvPicPr>
        <p:blipFill>
          <a:blip r:embed="rId5"/>
          <a:stretch>
            <a:fillRect/>
          </a:stretch>
        </p:blipFill>
        <p:spPr>
          <a:xfrm>
            <a:off x="212108" y="2464706"/>
            <a:ext cx="8805106" cy="839161"/>
          </a:xfrm>
          <a:prstGeom prst="rect">
            <a:avLst/>
          </a:prstGeom>
        </p:spPr>
      </p:pic>
      <p:pic>
        <p:nvPicPr>
          <p:cNvPr id="7" name="Picture 6">
            <a:extLst>
              <a:ext uri="{FF2B5EF4-FFF2-40B4-BE49-F238E27FC236}">
                <a16:creationId xmlns:a16="http://schemas.microsoft.com/office/drawing/2014/main" id="{8E06087E-BDC6-44FA-A12F-EB3F09F40257}"/>
              </a:ext>
            </a:extLst>
          </p:cNvPr>
          <p:cNvPicPr>
            <a:picLocks noChangeAspect="1"/>
          </p:cNvPicPr>
          <p:nvPr/>
        </p:nvPicPr>
        <p:blipFill>
          <a:blip r:embed="rId6"/>
          <a:stretch>
            <a:fillRect/>
          </a:stretch>
        </p:blipFill>
        <p:spPr>
          <a:xfrm>
            <a:off x="7488551" y="2905940"/>
            <a:ext cx="1562100" cy="466725"/>
          </a:xfrm>
          <a:prstGeom prst="rect">
            <a:avLst/>
          </a:prstGeom>
        </p:spPr>
      </p:pic>
    </p:spTree>
    <p:extLst>
      <p:ext uri="{BB962C8B-B14F-4D97-AF65-F5344CB8AC3E}">
        <p14:creationId xmlns:p14="http://schemas.microsoft.com/office/powerpoint/2010/main" val="23677405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ustomShape 1">
            <a:extLst>
              <a:ext uri="{FF2B5EF4-FFF2-40B4-BE49-F238E27FC236}">
                <a16:creationId xmlns:a16="http://schemas.microsoft.com/office/drawing/2014/main" id="{9F206990-F171-43AF-A4B4-BD694E38A6E6}"/>
              </a:ext>
            </a:extLst>
          </p:cNvPr>
          <p:cNvSpPr/>
          <p:nvPr/>
        </p:nvSpPr>
        <p:spPr>
          <a:xfrm>
            <a:off x="719280" y="179280"/>
            <a:ext cx="7592400" cy="538920"/>
          </a:xfrm>
          <a:prstGeom prst="rect">
            <a:avLst/>
          </a:prstGeom>
          <a:noFill/>
          <a:ln>
            <a:noFill/>
          </a:ln>
        </p:spPr>
        <p:txBody>
          <a:bodyPr lIns="0" tIns="0" rIns="0" bIns="0" anchor="b"/>
          <a:lstStyle/>
          <a:p>
            <a:pPr>
              <a:lnSpc>
                <a:spcPct val="100000"/>
              </a:lnSpc>
            </a:pPr>
            <a:r>
              <a:rPr lang="cs-CZ" sz="3200" dirty="0">
                <a:solidFill>
                  <a:srgbClr val="FFFFFF"/>
                </a:solidFill>
                <a:latin typeface="Tahoma"/>
              </a:rPr>
              <a:t>Publikace</a:t>
            </a:r>
            <a:endParaRPr dirty="0"/>
          </a:p>
        </p:txBody>
      </p:sp>
      <p:pic>
        <p:nvPicPr>
          <p:cNvPr id="3" name="Picture 2">
            <a:extLst>
              <a:ext uri="{FF2B5EF4-FFF2-40B4-BE49-F238E27FC236}">
                <a16:creationId xmlns:a16="http://schemas.microsoft.com/office/drawing/2014/main" id="{D2C53945-5A09-4B27-9E5F-F71780F7A807}"/>
              </a:ext>
            </a:extLst>
          </p:cNvPr>
          <p:cNvPicPr>
            <a:picLocks noChangeAspect="1"/>
          </p:cNvPicPr>
          <p:nvPr/>
        </p:nvPicPr>
        <p:blipFill>
          <a:blip r:embed="rId3"/>
          <a:stretch>
            <a:fillRect/>
          </a:stretch>
        </p:blipFill>
        <p:spPr>
          <a:xfrm>
            <a:off x="7601090" y="1350978"/>
            <a:ext cx="1330802" cy="538920"/>
          </a:xfrm>
          <a:prstGeom prst="rect">
            <a:avLst/>
          </a:prstGeom>
        </p:spPr>
      </p:pic>
      <p:sp>
        <p:nvSpPr>
          <p:cNvPr id="11" name="CustomShape 3">
            <a:extLst>
              <a:ext uri="{FF2B5EF4-FFF2-40B4-BE49-F238E27FC236}">
                <a16:creationId xmlns:a16="http://schemas.microsoft.com/office/drawing/2014/main" id="{D843D0E2-4794-4791-8A4D-F4FB51828B7D}"/>
              </a:ext>
            </a:extLst>
          </p:cNvPr>
          <p:cNvSpPr/>
          <p:nvPr/>
        </p:nvSpPr>
        <p:spPr>
          <a:xfrm>
            <a:off x="8266492" y="6326966"/>
            <a:ext cx="877508" cy="531034"/>
          </a:xfrm>
          <a:prstGeom prst="rect">
            <a:avLst/>
          </a:prstGeom>
          <a:noFill/>
          <a:ln>
            <a:noFill/>
          </a:ln>
        </p:spPr>
        <p:txBody>
          <a:bodyPr lIns="0" tIns="0" rIns="0" bIns="0"/>
          <a:lstStyle/>
          <a:p>
            <a:pPr algn="ctr">
              <a:lnSpc>
                <a:spcPct val="150000"/>
              </a:lnSpc>
            </a:pPr>
            <a:r>
              <a:rPr lang="cs-CZ" sz="2400" dirty="0">
                <a:solidFill>
                  <a:schemeClr val="bg1"/>
                </a:solidFill>
                <a:latin typeface="Calibri"/>
              </a:rPr>
              <a:t>22</a:t>
            </a:r>
            <a:endParaRPr lang="en-US" sz="2400" dirty="0">
              <a:solidFill>
                <a:schemeClr val="bg1"/>
              </a:solidFill>
              <a:latin typeface="Calibri"/>
            </a:endParaRPr>
          </a:p>
        </p:txBody>
      </p:sp>
      <p:pic>
        <p:nvPicPr>
          <p:cNvPr id="5" name="Picture 4">
            <a:extLst>
              <a:ext uri="{FF2B5EF4-FFF2-40B4-BE49-F238E27FC236}">
                <a16:creationId xmlns:a16="http://schemas.microsoft.com/office/drawing/2014/main" id="{B002210F-32F4-4350-9340-77A9565A5C2F}"/>
              </a:ext>
            </a:extLst>
          </p:cNvPr>
          <p:cNvPicPr>
            <a:picLocks noChangeAspect="1"/>
          </p:cNvPicPr>
          <p:nvPr/>
        </p:nvPicPr>
        <p:blipFill>
          <a:blip r:embed="rId4"/>
          <a:stretch>
            <a:fillRect/>
          </a:stretch>
        </p:blipFill>
        <p:spPr>
          <a:xfrm>
            <a:off x="212108" y="1242438"/>
            <a:ext cx="7210531" cy="584981"/>
          </a:xfrm>
          <a:prstGeom prst="rect">
            <a:avLst/>
          </a:prstGeom>
        </p:spPr>
      </p:pic>
      <p:pic>
        <p:nvPicPr>
          <p:cNvPr id="6" name="Picture 5">
            <a:extLst>
              <a:ext uri="{FF2B5EF4-FFF2-40B4-BE49-F238E27FC236}">
                <a16:creationId xmlns:a16="http://schemas.microsoft.com/office/drawing/2014/main" id="{A585DF04-83DF-4626-89F9-6D66DF582112}"/>
              </a:ext>
            </a:extLst>
          </p:cNvPr>
          <p:cNvPicPr>
            <a:picLocks noChangeAspect="1"/>
          </p:cNvPicPr>
          <p:nvPr/>
        </p:nvPicPr>
        <p:blipFill>
          <a:blip r:embed="rId5"/>
          <a:stretch>
            <a:fillRect/>
          </a:stretch>
        </p:blipFill>
        <p:spPr>
          <a:xfrm>
            <a:off x="212108" y="2464706"/>
            <a:ext cx="8805106" cy="839161"/>
          </a:xfrm>
          <a:prstGeom prst="rect">
            <a:avLst/>
          </a:prstGeom>
        </p:spPr>
      </p:pic>
      <p:pic>
        <p:nvPicPr>
          <p:cNvPr id="7" name="Picture 6">
            <a:extLst>
              <a:ext uri="{FF2B5EF4-FFF2-40B4-BE49-F238E27FC236}">
                <a16:creationId xmlns:a16="http://schemas.microsoft.com/office/drawing/2014/main" id="{8E06087E-BDC6-44FA-A12F-EB3F09F40257}"/>
              </a:ext>
            </a:extLst>
          </p:cNvPr>
          <p:cNvPicPr>
            <a:picLocks noChangeAspect="1"/>
          </p:cNvPicPr>
          <p:nvPr/>
        </p:nvPicPr>
        <p:blipFill>
          <a:blip r:embed="rId6"/>
          <a:stretch>
            <a:fillRect/>
          </a:stretch>
        </p:blipFill>
        <p:spPr>
          <a:xfrm>
            <a:off x="7488551" y="2905940"/>
            <a:ext cx="1562100" cy="466725"/>
          </a:xfrm>
          <a:prstGeom prst="rect">
            <a:avLst/>
          </a:prstGeom>
        </p:spPr>
      </p:pic>
      <p:pic>
        <p:nvPicPr>
          <p:cNvPr id="10" name="Picture 9">
            <a:extLst>
              <a:ext uri="{FF2B5EF4-FFF2-40B4-BE49-F238E27FC236}">
                <a16:creationId xmlns:a16="http://schemas.microsoft.com/office/drawing/2014/main" id="{3E27FD25-75CB-4E4E-B9DD-76691D551B9E}"/>
              </a:ext>
            </a:extLst>
          </p:cNvPr>
          <p:cNvPicPr>
            <a:picLocks noChangeAspect="1"/>
          </p:cNvPicPr>
          <p:nvPr/>
        </p:nvPicPr>
        <p:blipFill>
          <a:blip r:embed="rId7"/>
          <a:stretch>
            <a:fillRect/>
          </a:stretch>
        </p:blipFill>
        <p:spPr>
          <a:xfrm>
            <a:off x="212108" y="3935567"/>
            <a:ext cx="8831964" cy="543414"/>
          </a:xfrm>
          <a:prstGeom prst="rect">
            <a:avLst/>
          </a:prstGeom>
        </p:spPr>
      </p:pic>
      <p:pic>
        <p:nvPicPr>
          <p:cNvPr id="9" name="Picture 8">
            <a:extLst>
              <a:ext uri="{FF2B5EF4-FFF2-40B4-BE49-F238E27FC236}">
                <a16:creationId xmlns:a16="http://schemas.microsoft.com/office/drawing/2014/main" id="{8952EEB5-E76D-4FD7-B051-4455B76BEBAC}"/>
              </a:ext>
            </a:extLst>
          </p:cNvPr>
          <p:cNvPicPr>
            <a:picLocks noChangeAspect="1"/>
          </p:cNvPicPr>
          <p:nvPr/>
        </p:nvPicPr>
        <p:blipFill>
          <a:blip r:embed="rId8"/>
          <a:stretch>
            <a:fillRect/>
          </a:stretch>
        </p:blipFill>
        <p:spPr>
          <a:xfrm>
            <a:off x="6953815" y="4285531"/>
            <a:ext cx="2090257" cy="386899"/>
          </a:xfrm>
          <a:prstGeom prst="rect">
            <a:avLst/>
          </a:prstGeom>
        </p:spPr>
      </p:pic>
    </p:spTree>
    <p:extLst>
      <p:ext uri="{BB962C8B-B14F-4D97-AF65-F5344CB8AC3E}">
        <p14:creationId xmlns:p14="http://schemas.microsoft.com/office/powerpoint/2010/main" val="123193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ustomShape 1">
            <a:extLst>
              <a:ext uri="{FF2B5EF4-FFF2-40B4-BE49-F238E27FC236}">
                <a16:creationId xmlns:a16="http://schemas.microsoft.com/office/drawing/2014/main" id="{010C8B16-E0F1-4B6B-9F6C-82EC395E5F56}"/>
              </a:ext>
            </a:extLst>
          </p:cNvPr>
          <p:cNvSpPr/>
          <p:nvPr/>
        </p:nvSpPr>
        <p:spPr>
          <a:xfrm>
            <a:off x="719280" y="179280"/>
            <a:ext cx="7592400" cy="538920"/>
          </a:xfrm>
          <a:prstGeom prst="rect">
            <a:avLst/>
          </a:prstGeom>
          <a:noFill/>
          <a:ln>
            <a:noFill/>
          </a:ln>
        </p:spPr>
        <p:txBody>
          <a:bodyPr lIns="0" tIns="0" rIns="0" bIns="0" anchor="b"/>
          <a:lstStyle/>
          <a:p>
            <a:pPr>
              <a:lnSpc>
                <a:spcPct val="100000"/>
              </a:lnSpc>
            </a:pPr>
            <a:r>
              <a:rPr lang="cs-CZ" sz="3200" dirty="0">
                <a:solidFill>
                  <a:srgbClr val="FFFFFF"/>
                </a:solidFill>
                <a:latin typeface="Tahoma"/>
              </a:rPr>
              <a:t>Enzymy</a:t>
            </a:r>
            <a:endParaRPr dirty="0"/>
          </a:p>
        </p:txBody>
      </p:sp>
      <p:sp>
        <p:nvSpPr>
          <p:cNvPr id="28" name="CustomShape 3">
            <a:extLst>
              <a:ext uri="{FF2B5EF4-FFF2-40B4-BE49-F238E27FC236}">
                <a16:creationId xmlns:a16="http://schemas.microsoft.com/office/drawing/2014/main" id="{BB793036-88C1-4B39-AC96-7DB237D70342}"/>
              </a:ext>
            </a:extLst>
          </p:cNvPr>
          <p:cNvSpPr/>
          <p:nvPr/>
        </p:nvSpPr>
        <p:spPr>
          <a:xfrm>
            <a:off x="8266492" y="6326966"/>
            <a:ext cx="877508" cy="531034"/>
          </a:xfrm>
          <a:prstGeom prst="rect">
            <a:avLst/>
          </a:prstGeom>
          <a:noFill/>
          <a:ln>
            <a:noFill/>
          </a:ln>
        </p:spPr>
        <p:txBody>
          <a:bodyPr lIns="0" tIns="0" rIns="0" bIns="0"/>
          <a:lstStyle/>
          <a:p>
            <a:pPr algn="ctr">
              <a:lnSpc>
                <a:spcPct val="150000"/>
              </a:lnSpc>
            </a:pPr>
            <a:r>
              <a:rPr lang="cs-CZ" sz="2400" dirty="0">
                <a:solidFill>
                  <a:schemeClr val="bg1"/>
                </a:solidFill>
                <a:latin typeface="Calibri"/>
              </a:rPr>
              <a:t>4</a:t>
            </a:r>
            <a:endParaRPr lang="en-US" sz="2400" dirty="0">
              <a:solidFill>
                <a:schemeClr val="bg1"/>
              </a:solidFill>
              <a:latin typeface="Calibri"/>
            </a:endParaRPr>
          </a:p>
        </p:txBody>
      </p:sp>
      <p:pic>
        <p:nvPicPr>
          <p:cNvPr id="5122" name="Picture 2" descr="Výsledek obrázku pro arieh warshel nobel">
            <a:extLst>
              <a:ext uri="{FF2B5EF4-FFF2-40B4-BE49-F238E27FC236}">
                <a16:creationId xmlns:a16="http://schemas.microsoft.com/office/drawing/2014/main" id="{E86C98F5-9CEB-43DF-9F2C-864CC574B8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220" y="1150857"/>
            <a:ext cx="1924050" cy="23717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3095851-0019-4312-95D9-C481CEDF3C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220" y="3768075"/>
            <a:ext cx="1914525" cy="2390775"/>
          </a:xfrm>
          <a:prstGeom prst="rect">
            <a:avLst/>
          </a:prstGeom>
        </p:spPr>
      </p:pic>
      <p:sp>
        <p:nvSpPr>
          <p:cNvPr id="4" name="Rectangle 3">
            <a:extLst>
              <a:ext uri="{FF2B5EF4-FFF2-40B4-BE49-F238E27FC236}">
                <a16:creationId xmlns:a16="http://schemas.microsoft.com/office/drawing/2014/main" id="{BC302501-C6D4-42AA-89F7-AFA7227EDC0C}"/>
              </a:ext>
            </a:extLst>
          </p:cNvPr>
          <p:cNvSpPr/>
          <p:nvPr/>
        </p:nvSpPr>
        <p:spPr>
          <a:xfrm>
            <a:off x="2994241" y="4224798"/>
            <a:ext cx="5478639" cy="1477328"/>
          </a:xfrm>
          <a:prstGeom prst="rect">
            <a:avLst/>
          </a:prstGeom>
        </p:spPr>
        <p:txBody>
          <a:bodyPr wrap="square">
            <a:spAutoFit/>
          </a:bodyPr>
          <a:lstStyle/>
          <a:p>
            <a:r>
              <a:rPr lang="en-US" dirty="0"/>
              <a:t>Frances H. Arnold</a:t>
            </a:r>
            <a:endParaRPr lang="cs-CZ" dirty="0"/>
          </a:p>
          <a:p>
            <a:endParaRPr lang="cs-CZ" dirty="0"/>
          </a:p>
          <a:p>
            <a:r>
              <a:rPr lang="cs-CZ" dirty="0"/>
              <a:t>2018 – Nobelova cena za chemii</a:t>
            </a:r>
          </a:p>
          <a:p>
            <a:endParaRPr lang="cs-CZ" dirty="0"/>
          </a:p>
          <a:p>
            <a:r>
              <a:rPr lang="cs-CZ" dirty="0"/>
              <a:t>Za řízenou evoluci proteinů</a:t>
            </a:r>
            <a:endParaRPr lang="en-US" dirty="0"/>
          </a:p>
        </p:txBody>
      </p:sp>
      <p:sp>
        <p:nvSpPr>
          <p:cNvPr id="43" name="Rectangle 42">
            <a:extLst>
              <a:ext uri="{FF2B5EF4-FFF2-40B4-BE49-F238E27FC236}">
                <a16:creationId xmlns:a16="http://schemas.microsoft.com/office/drawing/2014/main" id="{F94A18BF-0235-4079-B44A-F7056D601DD8}"/>
              </a:ext>
            </a:extLst>
          </p:cNvPr>
          <p:cNvSpPr/>
          <p:nvPr/>
        </p:nvSpPr>
        <p:spPr>
          <a:xfrm>
            <a:off x="2994241" y="1598055"/>
            <a:ext cx="6057480" cy="1477328"/>
          </a:xfrm>
          <a:prstGeom prst="rect">
            <a:avLst/>
          </a:prstGeom>
        </p:spPr>
        <p:txBody>
          <a:bodyPr wrap="square">
            <a:spAutoFit/>
          </a:bodyPr>
          <a:lstStyle/>
          <a:p>
            <a:r>
              <a:rPr lang="en-US" dirty="0" err="1"/>
              <a:t>Arieh</a:t>
            </a:r>
            <a:r>
              <a:rPr lang="en-US" dirty="0"/>
              <a:t> </a:t>
            </a:r>
            <a:r>
              <a:rPr lang="en-US" dirty="0" err="1"/>
              <a:t>Warshel</a:t>
            </a:r>
            <a:r>
              <a:rPr lang="en-US" dirty="0"/>
              <a:t> </a:t>
            </a:r>
            <a:endParaRPr lang="cs-CZ" dirty="0"/>
          </a:p>
          <a:p>
            <a:endParaRPr lang="cs-CZ" dirty="0"/>
          </a:p>
          <a:p>
            <a:r>
              <a:rPr lang="cs-CZ" dirty="0"/>
              <a:t>2013 – Nobelova cena za chemii</a:t>
            </a:r>
          </a:p>
          <a:p>
            <a:endParaRPr lang="cs-CZ" dirty="0"/>
          </a:p>
          <a:p>
            <a:r>
              <a:rPr lang="cs-CZ" dirty="0"/>
              <a:t>Za vývoj programů pro popis biochemických reakcí </a:t>
            </a:r>
            <a:endParaRPr lang="en-US" dirty="0"/>
          </a:p>
        </p:txBody>
      </p:sp>
    </p:spTree>
    <p:extLst>
      <p:ext uri="{BB962C8B-B14F-4D97-AF65-F5344CB8AC3E}">
        <p14:creationId xmlns:p14="http://schemas.microsoft.com/office/powerpoint/2010/main" val="42887128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ustomShape 1">
            <a:extLst>
              <a:ext uri="{FF2B5EF4-FFF2-40B4-BE49-F238E27FC236}">
                <a16:creationId xmlns:a16="http://schemas.microsoft.com/office/drawing/2014/main" id="{9F206990-F171-43AF-A4B4-BD694E38A6E6}"/>
              </a:ext>
            </a:extLst>
          </p:cNvPr>
          <p:cNvSpPr/>
          <p:nvPr/>
        </p:nvSpPr>
        <p:spPr>
          <a:xfrm>
            <a:off x="719280" y="179280"/>
            <a:ext cx="7592400" cy="538920"/>
          </a:xfrm>
          <a:prstGeom prst="rect">
            <a:avLst/>
          </a:prstGeom>
          <a:noFill/>
          <a:ln>
            <a:noFill/>
          </a:ln>
        </p:spPr>
        <p:txBody>
          <a:bodyPr lIns="0" tIns="0" rIns="0" bIns="0" anchor="b"/>
          <a:lstStyle/>
          <a:p>
            <a:pPr>
              <a:lnSpc>
                <a:spcPct val="100000"/>
              </a:lnSpc>
            </a:pPr>
            <a:r>
              <a:rPr lang="cs-CZ" sz="3200" dirty="0">
                <a:solidFill>
                  <a:srgbClr val="FFFFFF"/>
                </a:solidFill>
                <a:latin typeface="Tahoma"/>
              </a:rPr>
              <a:t>Publikace</a:t>
            </a:r>
            <a:endParaRPr dirty="0"/>
          </a:p>
        </p:txBody>
      </p:sp>
      <p:pic>
        <p:nvPicPr>
          <p:cNvPr id="3" name="Picture 2">
            <a:extLst>
              <a:ext uri="{FF2B5EF4-FFF2-40B4-BE49-F238E27FC236}">
                <a16:creationId xmlns:a16="http://schemas.microsoft.com/office/drawing/2014/main" id="{D2C53945-5A09-4B27-9E5F-F71780F7A807}"/>
              </a:ext>
            </a:extLst>
          </p:cNvPr>
          <p:cNvPicPr>
            <a:picLocks noChangeAspect="1"/>
          </p:cNvPicPr>
          <p:nvPr/>
        </p:nvPicPr>
        <p:blipFill>
          <a:blip r:embed="rId3"/>
          <a:stretch>
            <a:fillRect/>
          </a:stretch>
        </p:blipFill>
        <p:spPr>
          <a:xfrm>
            <a:off x="7601090" y="1350978"/>
            <a:ext cx="1330802" cy="538920"/>
          </a:xfrm>
          <a:prstGeom prst="rect">
            <a:avLst/>
          </a:prstGeom>
        </p:spPr>
      </p:pic>
      <p:pic>
        <p:nvPicPr>
          <p:cNvPr id="14" name="Picture 13">
            <a:extLst>
              <a:ext uri="{FF2B5EF4-FFF2-40B4-BE49-F238E27FC236}">
                <a16:creationId xmlns:a16="http://schemas.microsoft.com/office/drawing/2014/main" id="{E316B639-F02C-4969-91DF-9344F86267E9}"/>
              </a:ext>
            </a:extLst>
          </p:cNvPr>
          <p:cNvPicPr>
            <a:picLocks noChangeAspect="1"/>
          </p:cNvPicPr>
          <p:nvPr/>
        </p:nvPicPr>
        <p:blipFill>
          <a:blip r:embed="rId4"/>
          <a:stretch>
            <a:fillRect/>
          </a:stretch>
        </p:blipFill>
        <p:spPr>
          <a:xfrm>
            <a:off x="7298462" y="5461178"/>
            <a:ext cx="1668705" cy="573456"/>
          </a:xfrm>
          <a:prstGeom prst="rect">
            <a:avLst/>
          </a:prstGeom>
        </p:spPr>
      </p:pic>
      <p:sp>
        <p:nvSpPr>
          <p:cNvPr id="15" name="Rectangle 14">
            <a:extLst>
              <a:ext uri="{FF2B5EF4-FFF2-40B4-BE49-F238E27FC236}">
                <a16:creationId xmlns:a16="http://schemas.microsoft.com/office/drawing/2014/main" id="{F3654695-706E-485C-A483-9CDA104390B2}"/>
              </a:ext>
            </a:extLst>
          </p:cNvPr>
          <p:cNvSpPr/>
          <p:nvPr/>
        </p:nvSpPr>
        <p:spPr>
          <a:xfrm>
            <a:off x="176833" y="5116964"/>
            <a:ext cx="8755059" cy="630942"/>
          </a:xfrm>
          <a:prstGeom prst="rect">
            <a:avLst/>
          </a:prstGeom>
        </p:spPr>
        <p:txBody>
          <a:bodyPr wrap="square">
            <a:spAutoFit/>
          </a:bodyPr>
          <a:lstStyle/>
          <a:p>
            <a:r>
              <a:rPr lang="en-US" sz="1500" b="1" dirty="0"/>
              <a:t>Fast Screening of Inhibitor Binding/Unbinding using Novel Software Tool </a:t>
            </a:r>
            <a:r>
              <a:rPr lang="en-US" sz="1500" b="1" dirty="0" err="1"/>
              <a:t>CaverDock</a:t>
            </a:r>
            <a:r>
              <a:rPr lang="cs-CZ" sz="1500" b="1" dirty="0"/>
              <a:t>.</a:t>
            </a:r>
            <a:endParaRPr lang="en-US" sz="1500" b="1" dirty="0"/>
          </a:p>
          <a:p>
            <a:endParaRPr lang="en-US" sz="1000" b="1" dirty="0"/>
          </a:p>
          <a:p>
            <a:r>
              <a:rPr lang="en-US" sz="1000" u="sng" dirty="0">
                <a:solidFill>
                  <a:schemeClr val="tx1">
                    <a:lumMod val="85000"/>
                    <a:lumOff val="15000"/>
                  </a:schemeClr>
                </a:solidFill>
              </a:rPr>
              <a:t>Pinto G</a:t>
            </a:r>
            <a:r>
              <a:rPr lang="en-US" sz="1000" dirty="0">
                <a:solidFill>
                  <a:schemeClr val="tx1">
                    <a:lumMod val="85000"/>
                    <a:lumOff val="15000"/>
                  </a:schemeClr>
                </a:solidFill>
              </a:rPr>
              <a:t>, </a:t>
            </a:r>
            <a:r>
              <a:rPr lang="en-US" sz="1000" u="sng" dirty="0" err="1">
                <a:solidFill>
                  <a:schemeClr val="tx1">
                    <a:lumMod val="85000"/>
                    <a:lumOff val="15000"/>
                  </a:schemeClr>
                </a:solidFill>
              </a:rPr>
              <a:t>Vavra</a:t>
            </a:r>
            <a:r>
              <a:rPr lang="en-US" sz="1000" u="sng" dirty="0">
                <a:solidFill>
                  <a:schemeClr val="tx1">
                    <a:lumMod val="85000"/>
                    <a:lumOff val="15000"/>
                  </a:schemeClr>
                </a:solidFill>
              </a:rPr>
              <a:t> O</a:t>
            </a:r>
            <a:r>
              <a:rPr lang="en-US" sz="1000" dirty="0">
                <a:solidFill>
                  <a:schemeClr val="tx1">
                    <a:lumMod val="85000"/>
                    <a:lumOff val="15000"/>
                  </a:schemeClr>
                </a:solidFill>
              </a:rPr>
              <a:t>, </a:t>
            </a:r>
            <a:r>
              <a:rPr lang="en-US" sz="1000" u="sng" dirty="0" err="1">
                <a:solidFill>
                  <a:schemeClr val="tx1">
                    <a:lumMod val="85000"/>
                    <a:lumOff val="15000"/>
                  </a:schemeClr>
                </a:solidFill>
              </a:rPr>
              <a:t>Filipovic</a:t>
            </a:r>
            <a:r>
              <a:rPr lang="en-US" sz="1000" u="sng" dirty="0">
                <a:solidFill>
                  <a:schemeClr val="tx1">
                    <a:lumMod val="85000"/>
                    <a:lumOff val="15000"/>
                  </a:schemeClr>
                </a:solidFill>
              </a:rPr>
              <a:t> J</a:t>
            </a:r>
            <a:r>
              <a:rPr lang="en-US" sz="1000" dirty="0">
                <a:solidFill>
                  <a:schemeClr val="tx1">
                    <a:lumMod val="85000"/>
                    <a:lumOff val="15000"/>
                  </a:schemeClr>
                </a:solidFill>
              </a:rPr>
              <a:t>, </a:t>
            </a:r>
            <a:r>
              <a:rPr lang="en-US" sz="1000" u="sng" dirty="0" err="1">
                <a:solidFill>
                  <a:schemeClr val="tx1">
                    <a:lumMod val="85000"/>
                    <a:lumOff val="15000"/>
                  </a:schemeClr>
                </a:solidFill>
              </a:rPr>
              <a:t>Stourac</a:t>
            </a:r>
            <a:r>
              <a:rPr lang="en-US" sz="1000" u="sng" dirty="0">
                <a:solidFill>
                  <a:schemeClr val="tx1">
                    <a:lumMod val="85000"/>
                    <a:lumOff val="15000"/>
                  </a:schemeClr>
                </a:solidFill>
              </a:rPr>
              <a:t> J</a:t>
            </a:r>
            <a:r>
              <a:rPr lang="en-US" sz="1000" dirty="0">
                <a:solidFill>
                  <a:schemeClr val="tx1">
                    <a:lumMod val="85000"/>
                    <a:lumOff val="15000"/>
                  </a:schemeClr>
                </a:solidFill>
              </a:rPr>
              <a:t>, </a:t>
            </a:r>
            <a:r>
              <a:rPr lang="en-US" sz="1000" u="sng" dirty="0">
                <a:solidFill>
                  <a:schemeClr val="tx1">
                    <a:lumMod val="85000"/>
                    <a:lumOff val="15000"/>
                  </a:schemeClr>
                </a:solidFill>
              </a:rPr>
              <a:t>Bednar D</a:t>
            </a:r>
            <a:r>
              <a:rPr lang="en-US" sz="1000" dirty="0">
                <a:solidFill>
                  <a:schemeClr val="tx1">
                    <a:lumMod val="85000"/>
                    <a:lumOff val="15000"/>
                  </a:schemeClr>
                </a:solidFill>
              </a:rPr>
              <a:t>, </a:t>
            </a:r>
            <a:r>
              <a:rPr lang="en-US" sz="1000" u="sng" dirty="0" err="1">
                <a:solidFill>
                  <a:schemeClr val="tx1">
                    <a:lumMod val="85000"/>
                    <a:lumOff val="15000"/>
                  </a:schemeClr>
                </a:solidFill>
              </a:rPr>
              <a:t>Damborsky</a:t>
            </a:r>
            <a:r>
              <a:rPr lang="en-US" sz="1000" u="sng" dirty="0">
                <a:solidFill>
                  <a:schemeClr val="tx1">
                    <a:lumMod val="85000"/>
                    <a:lumOff val="15000"/>
                  </a:schemeClr>
                </a:solidFill>
              </a:rPr>
              <a:t> J</a:t>
            </a:r>
          </a:p>
        </p:txBody>
      </p:sp>
      <p:sp>
        <p:nvSpPr>
          <p:cNvPr id="11" name="CustomShape 3">
            <a:extLst>
              <a:ext uri="{FF2B5EF4-FFF2-40B4-BE49-F238E27FC236}">
                <a16:creationId xmlns:a16="http://schemas.microsoft.com/office/drawing/2014/main" id="{D843D0E2-4794-4791-8A4D-F4FB51828B7D}"/>
              </a:ext>
            </a:extLst>
          </p:cNvPr>
          <p:cNvSpPr/>
          <p:nvPr/>
        </p:nvSpPr>
        <p:spPr>
          <a:xfrm>
            <a:off x="8266492" y="6326966"/>
            <a:ext cx="877508" cy="531034"/>
          </a:xfrm>
          <a:prstGeom prst="rect">
            <a:avLst/>
          </a:prstGeom>
          <a:noFill/>
          <a:ln>
            <a:noFill/>
          </a:ln>
        </p:spPr>
        <p:txBody>
          <a:bodyPr lIns="0" tIns="0" rIns="0" bIns="0"/>
          <a:lstStyle/>
          <a:p>
            <a:pPr algn="ctr">
              <a:lnSpc>
                <a:spcPct val="150000"/>
              </a:lnSpc>
            </a:pPr>
            <a:r>
              <a:rPr lang="cs-CZ" sz="2400" dirty="0">
                <a:solidFill>
                  <a:schemeClr val="bg1"/>
                </a:solidFill>
                <a:latin typeface="Calibri"/>
              </a:rPr>
              <a:t>22</a:t>
            </a:r>
            <a:endParaRPr lang="en-US" sz="2400" dirty="0">
              <a:solidFill>
                <a:schemeClr val="bg1"/>
              </a:solidFill>
              <a:latin typeface="Calibri"/>
            </a:endParaRPr>
          </a:p>
        </p:txBody>
      </p:sp>
      <p:pic>
        <p:nvPicPr>
          <p:cNvPr id="5" name="Picture 4">
            <a:extLst>
              <a:ext uri="{FF2B5EF4-FFF2-40B4-BE49-F238E27FC236}">
                <a16:creationId xmlns:a16="http://schemas.microsoft.com/office/drawing/2014/main" id="{B002210F-32F4-4350-9340-77A9565A5C2F}"/>
              </a:ext>
            </a:extLst>
          </p:cNvPr>
          <p:cNvPicPr>
            <a:picLocks noChangeAspect="1"/>
          </p:cNvPicPr>
          <p:nvPr/>
        </p:nvPicPr>
        <p:blipFill>
          <a:blip r:embed="rId5"/>
          <a:stretch>
            <a:fillRect/>
          </a:stretch>
        </p:blipFill>
        <p:spPr>
          <a:xfrm>
            <a:off x="212108" y="1242438"/>
            <a:ext cx="7210531" cy="584981"/>
          </a:xfrm>
          <a:prstGeom prst="rect">
            <a:avLst/>
          </a:prstGeom>
        </p:spPr>
      </p:pic>
      <p:pic>
        <p:nvPicPr>
          <p:cNvPr id="6" name="Picture 5">
            <a:extLst>
              <a:ext uri="{FF2B5EF4-FFF2-40B4-BE49-F238E27FC236}">
                <a16:creationId xmlns:a16="http://schemas.microsoft.com/office/drawing/2014/main" id="{A585DF04-83DF-4626-89F9-6D66DF582112}"/>
              </a:ext>
            </a:extLst>
          </p:cNvPr>
          <p:cNvPicPr>
            <a:picLocks noChangeAspect="1"/>
          </p:cNvPicPr>
          <p:nvPr/>
        </p:nvPicPr>
        <p:blipFill>
          <a:blip r:embed="rId6"/>
          <a:stretch>
            <a:fillRect/>
          </a:stretch>
        </p:blipFill>
        <p:spPr>
          <a:xfrm>
            <a:off x="212108" y="2464706"/>
            <a:ext cx="8805106" cy="839161"/>
          </a:xfrm>
          <a:prstGeom prst="rect">
            <a:avLst/>
          </a:prstGeom>
        </p:spPr>
      </p:pic>
      <p:pic>
        <p:nvPicPr>
          <p:cNvPr id="7" name="Picture 6">
            <a:extLst>
              <a:ext uri="{FF2B5EF4-FFF2-40B4-BE49-F238E27FC236}">
                <a16:creationId xmlns:a16="http://schemas.microsoft.com/office/drawing/2014/main" id="{8E06087E-BDC6-44FA-A12F-EB3F09F40257}"/>
              </a:ext>
            </a:extLst>
          </p:cNvPr>
          <p:cNvPicPr>
            <a:picLocks noChangeAspect="1"/>
          </p:cNvPicPr>
          <p:nvPr/>
        </p:nvPicPr>
        <p:blipFill>
          <a:blip r:embed="rId7"/>
          <a:stretch>
            <a:fillRect/>
          </a:stretch>
        </p:blipFill>
        <p:spPr>
          <a:xfrm>
            <a:off x="7488551" y="2905940"/>
            <a:ext cx="1562100" cy="466725"/>
          </a:xfrm>
          <a:prstGeom prst="rect">
            <a:avLst/>
          </a:prstGeom>
        </p:spPr>
      </p:pic>
      <p:pic>
        <p:nvPicPr>
          <p:cNvPr id="10" name="Picture 9">
            <a:extLst>
              <a:ext uri="{FF2B5EF4-FFF2-40B4-BE49-F238E27FC236}">
                <a16:creationId xmlns:a16="http://schemas.microsoft.com/office/drawing/2014/main" id="{3E27FD25-75CB-4E4E-B9DD-76691D551B9E}"/>
              </a:ext>
            </a:extLst>
          </p:cNvPr>
          <p:cNvPicPr>
            <a:picLocks noChangeAspect="1"/>
          </p:cNvPicPr>
          <p:nvPr/>
        </p:nvPicPr>
        <p:blipFill>
          <a:blip r:embed="rId8"/>
          <a:stretch>
            <a:fillRect/>
          </a:stretch>
        </p:blipFill>
        <p:spPr>
          <a:xfrm>
            <a:off x="212108" y="3935567"/>
            <a:ext cx="8831964" cy="543414"/>
          </a:xfrm>
          <a:prstGeom prst="rect">
            <a:avLst/>
          </a:prstGeom>
        </p:spPr>
      </p:pic>
      <p:pic>
        <p:nvPicPr>
          <p:cNvPr id="9" name="Picture 8">
            <a:extLst>
              <a:ext uri="{FF2B5EF4-FFF2-40B4-BE49-F238E27FC236}">
                <a16:creationId xmlns:a16="http://schemas.microsoft.com/office/drawing/2014/main" id="{8952EEB5-E76D-4FD7-B051-4455B76BEBAC}"/>
              </a:ext>
            </a:extLst>
          </p:cNvPr>
          <p:cNvPicPr>
            <a:picLocks noChangeAspect="1"/>
          </p:cNvPicPr>
          <p:nvPr/>
        </p:nvPicPr>
        <p:blipFill>
          <a:blip r:embed="rId9"/>
          <a:stretch>
            <a:fillRect/>
          </a:stretch>
        </p:blipFill>
        <p:spPr>
          <a:xfrm>
            <a:off x="6953815" y="4285531"/>
            <a:ext cx="2090257" cy="386899"/>
          </a:xfrm>
          <a:prstGeom prst="rect">
            <a:avLst/>
          </a:prstGeom>
        </p:spPr>
      </p:pic>
    </p:spTree>
    <p:extLst>
      <p:ext uri="{BB962C8B-B14F-4D97-AF65-F5344CB8AC3E}">
        <p14:creationId xmlns:p14="http://schemas.microsoft.com/office/powerpoint/2010/main" val="33976907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ustomShape 1">
            <a:extLst>
              <a:ext uri="{FF2B5EF4-FFF2-40B4-BE49-F238E27FC236}">
                <a16:creationId xmlns:a16="http://schemas.microsoft.com/office/drawing/2014/main" id="{9F206990-F171-43AF-A4B4-BD694E38A6E6}"/>
              </a:ext>
            </a:extLst>
          </p:cNvPr>
          <p:cNvSpPr/>
          <p:nvPr/>
        </p:nvSpPr>
        <p:spPr>
          <a:xfrm>
            <a:off x="719280" y="179280"/>
            <a:ext cx="7592400" cy="538920"/>
          </a:xfrm>
          <a:prstGeom prst="rect">
            <a:avLst/>
          </a:prstGeom>
          <a:noFill/>
          <a:ln>
            <a:noFill/>
          </a:ln>
        </p:spPr>
        <p:txBody>
          <a:bodyPr lIns="0" tIns="0" rIns="0" bIns="0" anchor="b"/>
          <a:lstStyle/>
          <a:p>
            <a:pPr>
              <a:lnSpc>
                <a:spcPct val="100000"/>
              </a:lnSpc>
            </a:pPr>
            <a:r>
              <a:rPr lang="en-US" sz="3200" dirty="0">
                <a:solidFill>
                  <a:srgbClr val="FFFFFF"/>
                </a:solidFill>
                <a:latin typeface="Tahoma"/>
              </a:rPr>
              <a:t>Z</a:t>
            </a:r>
            <a:r>
              <a:rPr lang="cs-CZ" sz="3200" dirty="0" err="1">
                <a:solidFill>
                  <a:srgbClr val="FFFFFF"/>
                </a:solidFill>
                <a:latin typeface="Tahoma"/>
              </a:rPr>
              <a:t>ájem</a:t>
            </a:r>
            <a:r>
              <a:rPr lang="cs-CZ" sz="3200" dirty="0">
                <a:solidFill>
                  <a:srgbClr val="FFFFFF"/>
                </a:solidFill>
                <a:latin typeface="Tahoma"/>
              </a:rPr>
              <a:t> o nástroje </a:t>
            </a:r>
            <a:endParaRPr dirty="0"/>
          </a:p>
        </p:txBody>
      </p:sp>
      <p:pic>
        <p:nvPicPr>
          <p:cNvPr id="6" name="Graphic 5">
            <a:extLst>
              <a:ext uri="{FF2B5EF4-FFF2-40B4-BE49-F238E27FC236}">
                <a16:creationId xmlns:a16="http://schemas.microsoft.com/office/drawing/2014/main" id="{79FBD1DA-646F-4F79-BFF6-8548965E55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67062" y="1790539"/>
            <a:ext cx="2809875" cy="457200"/>
          </a:xfrm>
          <a:prstGeom prst="rect">
            <a:avLst/>
          </a:prstGeom>
        </p:spPr>
      </p:pic>
      <p:pic>
        <p:nvPicPr>
          <p:cNvPr id="10" name="Picture 9">
            <a:extLst>
              <a:ext uri="{FF2B5EF4-FFF2-40B4-BE49-F238E27FC236}">
                <a16:creationId xmlns:a16="http://schemas.microsoft.com/office/drawing/2014/main" id="{5D22E6C3-4CC1-4935-95EE-71132FC8B1F9}"/>
              </a:ext>
            </a:extLst>
          </p:cNvPr>
          <p:cNvPicPr>
            <a:picLocks noChangeAspect="1"/>
          </p:cNvPicPr>
          <p:nvPr/>
        </p:nvPicPr>
        <p:blipFill>
          <a:blip r:embed="rId5"/>
          <a:stretch>
            <a:fillRect/>
          </a:stretch>
        </p:blipFill>
        <p:spPr>
          <a:xfrm>
            <a:off x="719280" y="1562788"/>
            <a:ext cx="1936608" cy="959884"/>
          </a:xfrm>
          <a:prstGeom prst="rect">
            <a:avLst/>
          </a:prstGeom>
        </p:spPr>
      </p:pic>
      <p:pic>
        <p:nvPicPr>
          <p:cNvPr id="11" name="Picture 10">
            <a:extLst>
              <a:ext uri="{FF2B5EF4-FFF2-40B4-BE49-F238E27FC236}">
                <a16:creationId xmlns:a16="http://schemas.microsoft.com/office/drawing/2014/main" id="{C99F58BD-A285-492E-8323-BCD5D369E2BB}"/>
              </a:ext>
            </a:extLst>
          </p:cNvPr>
          <p:cNvPicPr>
            <a:picLocks noChangeAspect="1"/>
          </p:cNvPicPr>
          <p:nvPr/>
        </p:nvPicPr>
        <p:blipFill>
          <a:blip r:embed="rId6"/>
          <a:stretch>
            <a:fillRect/>
          </a:stretch>
        </p:blipFill>
        <p:spPr>
          <a:xfrm>
            <a:off x="6387444" y="1562788"/>
            <a:ext cx="2142350" cy="959884"/>
          </a:xfrm>
          <a:prstGeom prst="rect">
            <a:avLst/>
          </a:prstGeom>
        </p:spPr>
      </p:pic>
      <p:sp>
        <p:nvSpPr>
          <p:cNvPr id="16" name="CustomShape 3">
            <a:extLst>
              <a:ext uri="{FF2B5EF4-FFF2-40B4-BE49-F238E27FC236}">
                <a16:creationId xmlns:a16="http://schemas.microsoft.com/office/drawing/2014/main" id="{208FF17B-5460-4D79-9EA4-D705EC4CAC9C}"/>
              </a:ext>
            </a:extLst>
          </p:cNvPr>
          <p:cNvSpPr/>
          <p:nvPr/>
        </p:nvSpPr>
        <p:spPr>
          <a:xfrm>
            <a:off x="8266492" y="6326966"/>
            <a:ext cx="877508" cy="531034"/>
          </a:xfrm>
          <a:prstGeom prst="rect">
            <a:avLst/>
          </a:prstGeom>
          <a:noFill/>
          <a:ln>
            <a:noFill/>
          </a:ln>
        </p:spPr>
        <p:txBody>
          <a:bodyPr lIns="0" tIns="0" rIns="0" bIns="0"/>
          <a:lstStyle/>
          <a:p>
            <a:pPr algn="ctr">
              <a:lnSpc>
                <a:spcPct val="150000"/>
              </a:lnSpc>
            </a:pPr>
            <a:r>
              <a:rPr lang="cs-CZ" sz="2400" dirty="0">
                <a:solidFill>
                  <a:schemeClr val="bg1"/>
                </a:solidFill>
                <a:latin typeface="Calibri"/>
              </a:rPr>
              <a:t>23</a:t>
            </a:r>
            <a:endParaRPr lang="en-US" sz="2400" dirty="0">
              <a:solidFill>
                <a:schemeClr val="bg1"/>
              </a:solidFill>
              <a:latin typeface="Calibri"/>
            </a:endParaRPr>
          </a:p>
        </p:txBody>
      </p:sp>
      <p:pic>
        <p:nvPicPr>
          <p:cNvPr id="12" name="Picture 11">
            <a:extLst>
              <a:ext uri="{FF2B5EF4-FFF2-40B4-BE49-F238E27FC236}">
                <a16:creationId xmlns:a16="http://schemas.microsoft.com/office/drawing/2014/main" id="{385C2CA7-1A00-40BE-90D4-884B764CA11C}"/>
              </a:ext>
            </a:extLst>
          </p:cNvPr>
          <p:cNvPicPr>
            <a:picLocks noChangeAspect="1"/>
          </p:cNvPicPr>
          <p:nvPr/>
        </p:nvPicPr>
        <p:blipFill>
          <a:blip r:embed="rId7"/>
          <a:stretch>
            <a:fillRect/>
          </a:stretch>
        </p:blipFill>
        <p:spPr>
          <a:xfrm>
            <a:off x="491130" y="3188063"/>
            <a:ext cx="2809876" cy="1015618"/>
          </a:xfrm>
          <a:prstGeom prst="rect">
            <a:avLst/>
          </a:prstGeom>
        </p:spPr>
      </p:pic>
      <p:pic>
        <p:nvPicPr>
          <p:cNvPr id="6146" name="Picture 2" descr="Výsledek obrázku pro novo nordisk">
            <a:extLst>
              <a:ext uri="{FF2B5EF4-FFF2-40B4-BE49-F238E27FC236}">
                <a16:creationId xmlns:a16="http://schemas.microsoft.com/office/drawing/2014/main" id="{C9119C3F-ABF7-4476-BCD6-9D8B4DFABA9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52862" y="3037857"/>
            <a:ext cx="1438275" cy="10858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E0A45AE-5F5F-49F0-A7EE-F4ED2D23ACE9}"/>
              </a:ext>
            </a:extLst>
          </p:cNvPr>
          <p:cNvPicPr>
            <a:picLocks noChangeAspect="1"/>
          </p:cNvPicPr>
          <p:nvPr/>
        </p:nvPicPr>
        <p:blipFill>
          <a:blip r:embed="rId9"/>
          <a:stretch>
            <a:fillRect/>
          </a:stretch>
        </p:blipFill>
        <p:spPr>
          <a:xfrm>
            <a:off x="5211260" y="4838861"/>
            <a:ext cx="2352368" cy="838200"/>
          </a:xfrm>
          <a:prstGeom prst="rect">
            <a:avLst/>
          </a:prstGeom>
        </p:spPr>
      </p:pic>
      <p:pic>
        <p:nvPicPr>
          <p:cNvPr id="17" name="Picture 16">
            <a:extLst>
              <a:ext uri="{FF2B5EF4-FFF2-40B4-BE49-F238E27FC236}">
                <a16:creationId xmlns:a16="http://schemas.microsoft.com/office/drawing/2014/main" id="{7698CACC-8FE1-4464-B6A1-06832BDE6B45}"/>
              </a:ext>
            </a:extLst>
          </p:cNvPr>
          <p:cNvPicPr>
            <a:picLocks noChangeAspect="1"/>
          </p:cNvPicPr>
          <p:nvPr/>
        </p:nvPicPr>
        <p:blipFill>
          <a:blip r:embed="rId10"/>
          <a:stretch>
            <a:fillRect/>
          </a:stretch>
        </p:blipFill>
        <p:spPr>
          <a:xfrm>
            <a:off x="6088198" y="3367260"/>
            <a:ext cx="2371725" cy="657225"/>
          </a:xfrm>
          <a:prstGeom prst="rect">
            <a:avLst/>
          </a:prstGeom>
        </p:spPr>
      </p:pic>
      <p:pic>
        <p:nvPicPr>
          <p:cNvPr id="18" name="Picture 17">
            <a:extLst>
              <a:ext uri="{FF2B5EF4-FFF2-40B4-BE49-F238E27FC236}">
                <a16:creationId xmlns:a16="http://schemas.microsoft.com/office/drawing/2014/main" id="{C8BDFE5A-7B49-4918-B9CA-D71EC4592D3C}"/>
              </a:ext>
            </a:extLst>
          </p:cNvPr>
          <p:cNvPicPr>
            <a:picLocks noChangeAspect="1"/>
          </p:cNvPicPr>
          <p:nvPr/>
        </p:nvPicPr>
        <p:blipFill>
          <a:blip r:embed="rId11"/>
          <a:stretch>
            <a:fillRect/>
          </a:stretch>
        </p:blipFill>
        <p:spPr>
          <a:xfrm>
            <a:off x="1580372" y="4878167"/>
            <a:ext cx="2351798" cy="759587"/>
          </a:xfrm>
          <a:prstGeom prst="rect">
            <a:avLst/>
          </a:prstGeom>
        </p:spPr>
      </p:pic>
    </p:spTree>
    <p:extLst>
      <p:ext uri="{BB962C8B-B14F-4D97-AF65-F5344CB8AC3E}">
        <p14:creationId xmlns:p14="http://schemas.microsoft.com/office/powerpoint/2010/main" val="27040262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CustomShape 1"/>
          <p:cNvSpPr/>
          <p:nvPr/>
        </p:nvSpPr>
        <p:spPr>
          <a:xfrm>
            <a:off x="719280" y="179280"/>
            <a:ext cx="7592400" cy="538920"/>
          </a:xfrm>
          <a:prstGeom prst="rect">
            <a:avLst/>
          </a:prstGeom>
          <a:noFill/>
          <a:ln>
            <a:noFill/>
          </a:ln>
        </p:spPr>
      </p:sp>
      <p:sp>
        <p:nvSpPr>
          <p:cNvPr id="427" name="CustomShape 2"/>
          <p:cNvSpPr/>
          <p:nvPr/>
        </p:nvSpPr>
        <p:spPr>
          <a:xfrm>
            <a:off x="719280" y="1258920"/>
            <a:ext cx="7628760" cy="4857120"/>
          </a:xfrm>
          <a:prstGeom prst="rect">
            <a:avLst/>
          </a:prstGeom>
          <a:noFill/>
          <a:ln>
            <a:noFill/>
          </a:ln>
        </p:spPr>
      </p:sp>
      <p:sp>
        <p:nvSpPr>
          <p:cNvPr id="431" name="CustomShape 3"/>
          <p:cNvSpPr/>
          <p:nvPr/>
        </p:nvSpPr>
        <p:spPr>
          <a:xfrm>
            <a:off x="750600" y="217800"/>
            <a:ext cx="7592400" cy="538920"/>
          </a:xfrm>
          <a:prstGeom prst="rect">
            <a:avLst/>
          </a:prstGeom>
          <a:noFill/>
          <a:ln>
            <a:noFill/>
          </a:ln>
        </p:spPr>
        <p:txBody>
          <a:bodyPr lIns="0" tIns="0" rIns="0" bIns="0" anchor="b"/>
          <a:lstStyle/>
          <a:p>
            <a:pPr>
              <a:lnSpc>
                <a:spcPct val="100000"/>
              </a:lnSpc>
            </a:pPr>
            <a:r>
              <a:rPr lang="cs-CZ" sz="3200" dirty="0">
                <a:solidFill>
                  <a:srgbClr val="FFFFFF"/>
                </a:solidFill>
                <a:latin typeface="Tahoma"/>
              </a:rPr>
              <a:t>Poděkování</a:t>
            </a:r>
            <a:endParaRPr dirty="0"/>
          </a:p>
        </p:txBody>
      </p:sp>
      <p:pic>
        <p:nvPicPr>
          <p:cNvPr id="2050" name="Picture 2" descr="https://cdn.muni.cz/w3mu-media/person/72898">
            <a:extLst>
              <a:ext uri="{FF2B5EF4-FFF2-40B4-BE49-F238E27FC236}">
                <a16:creationId xmlns:a16="http://schemas.microsoft.com/office/drawing/2014/main" id="{2732E82B-F113-4BCD-B50D-B91D4C7F93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079" y="1436269"/>
            <a:ext cx="1268156" cy="154185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loschmidt.chemi.muni.cz/academy/wp-content/uploads/2019/09/stourac_jan.jpg">
            <a:extLst>
              <a:ext uri="{FF2B5EF4-FFF2-40B4-BE49-F238E27FC236}">
                <a16:creationId xmlns:a16="http://schemas.microsoft.com/office/drawing/2014/main" id="{8BDF89A0-4C31-4255-9FDE-A5E07521EF6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3081" y="1481816"/>
            <a:ext cx="1507601" cy="15076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loschmidt.chemi.muni.cz/academy/wp-content/uploads/2019/09/vavra_ondrej.jpg">
            <a:extLst>
              <a:ext uri="{FF2B5EF4-FFF2-40B4-BE49-F238E27FC236}">
                <a16:creationId xmlns:a16="http://schemas.microsoft.com/office/drawing/2014/main" id="{BB8AE071-DC90-4948-A3D2-554EABA6A17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85631" y="1516074"/>
            <a:ext cx="1462054" cy="146205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loschmidt.chemi.muni.cz/academy/wp-content/uploads/2017/02/damborsky_jiri.jpg">
            <a:extLst>
              <a:ext uri="{FF2B5EF4-FFF2-40B4-BE49-F238E27FC236}">
                <a16:creationId xmlns:a16="http://schemas.microsoft.com/office/drawing/2014/main" id="{B082FDF4-1527-4748-A431-E9202D5ACB0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63528" y="1470527"/>
            <a:ext cx="1507601" cy="15076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4DC7106-7B20-467C-9283-06CCD7DF0B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86078" y="1504589"/>
            <a:ext cx="1462054" cy="1462054"/>
          </a:xfrm>
          <a:prstGeom prst="rect">
            <a:avLst/>
          </a:prstGeom>
        </p:spPr>
      </p:pic>
    </p:spTree>
    <p:extLst>
      <p:ext uri="{BB962C8B-B14F-4D97-AF65-F5344CB8AC3E}">
        <p14:creationId xmlns:p14="http://schemas.microsoft.com/office/powerpoint/2010/main" val="155678129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CustomShape 1"/>
          <p:cNvSpPr/>
          <p:nvPr/>
        </p:nvSpPr>
        <p:spPr>
          <a:xfrm>
            <a:off x="719280" y="179280"/>
            <a:ext cx="7592400" cy="538920"/>
          </a:xfrm>
          <a:prstGeom prst="rect">
            <a:avLst/>
          </a:prstGeom>
          <a:noFill/>
          <a:ln>
            <a:noFill/>
          </a:ln>
        </p:spPr>
      </p:sp>
      <p:sp>
        <p:nvSpPr>
          <p:cNvPr id="427" name="CustomShape 2"/>
          <p:cNvSpPr/>
          <p:nvPr/>
        </p:nvSpPr>
        <p:spPr>
          <a:xfrm>
            <a:off x="719280" y="1258920"/>
            <a:ext cx="7628760" cy="4857120"/>
          </a:xfrm>
          <a:prstGeom prst="rect">
            <a:avLst/>
          </a:prstGeom>
          <a:noFill/>
          <a:ln>
            <a:noFill/>
          </a:ln>
        </p:spPr>
      </p:sp>
      <p:sp>
        <p:nvSpPr>
          <p:cNvPr id="431" name="CustomShape 3"/>
          <p:cNvSpPr/>
          <p:nvPr/>
        </p:nvSpPr>
        <p:spPr>
          <a:xfrm>
            <a:off x="750600" y="217800"/>
            <a:ext cx="7592400" cy="538920"/>
          </a:xfrm>
          <a:prstGeom prst="rect">
            <a:avLst/>
          </a:prstGeom>
          <a:noFill/>
          <a:ln>
            <a:noFill/>
          </a:ln>
        </p:spPr>
        <p:txBody>
          <a:bodyPr lIns="0" tIns="0" rIns="0" bIns="0" anchor="b"/>
          <a:lstStyle/>
          <a:p>
            <a:pPr>
              <a:lnSpc>
                <a:spcPct val="100000"/>
              </a:lnSpc>
            </a:pPr>
            <a:r>
              <a:rPr lang="cs-CZ" sz="3200" dirty="0">
                <a:solidFill>
                  <a:srgbClr val="FFFFFF"/>
                </a:solidFill>
                <a:latin typeface="Tahoma"/>
              </a:rPr>
              <a:t>Poděkování</a:t>
            </a:r>
            <a:endParaRPr dirty="0"/>
          </a:p>
        </p:txBody>
      </p:sp>
      <p:pic>
        <p:nvPicPr>
          <p:cNvPr id="2050" name="Picture 2" descr="https://cdn.muni.cz/w3mu-media/person/72898">
            <a:extLst>
              <a:ext uri="{FF2B5EF4-FFF2-40B4-BE49-F238E27FC236}">
                <a16:creationId xmlns:a16="http://schemas.microsoft.com/office/drawing/2014/main" id="{2732E82B-F113-4BCD-B50D-B91D4C7F93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079" y="1436269"/>
            <a:ext cx="1268156" cy="154185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loschmidt.chemi.muni.cz/academy/wp-content/uploads/2019/09/stourac_jan.jpg">
            <a:extLst>
              <a:ext uri="{FF2B5EF4-FFF2-40B4-BE49-F238E27FC236}">
                <a16:creationId xmlns:a16="http://schemas.microsoft.com/office/drawing/2014/main" id="{8BDF89A0-4C31-4255-9FDE-A5E07521EF6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3081" y="1481816"/>
            <a:ext cx="1507601" cy="15076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loschmidt.chemi.muni.cz/academy/wp-content/uploads/2019/09/vavra_ondrej.jpg">
            <a:extLst>
              <a:ext uri="{FF2B5EF4-FFF2-40B4-BE49-F238E27FC236}">
                <a16:creationId xmlns:a16="http://schemas.microsoft.com/office/drawing/2014/main" id="{BB8AE071-DC90-4948-A3D2-554EABA6A17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85631" y="1516074"/>
            <a:ext cx="1462054" cy="146205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loschmidt.chemi.muni.cz/academy/wp-content/uploads/2017/02/damborsky_jiri.jpg">
            <a:extLst>
              <a:ext uri="{FF2B5EF4-FFF2-40B4-BE49-F238E27FC236}">
                <a16:creationId xmlns:a16="http://schemas.microsoft.com/office/drawing/2014/main" id="{B082FDF4-1527-4748-A431-E9202D5ACB0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63528" y="1470527"/>
            <a:ext cx="1507601" cy="15076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4DC7106-7B20-467C-9283-06CCD7DF0B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86078" y="1504589"/>
            <a:ext cx="1462054" cy="1462054"/>
          </a:xfrm>
          <a:prstGeom prst="rect">
            <a:avLst/>
          </a:prstGeom>
        </p:spPr>
      </p:pic>
      <p:pic>
        <p:nvPicPr>
          <p:cNvPr id="13" name="Obrázek 13">
            <a:extLst>
              <a:ext uri="{FF2B5EF4-FFF2-40B4-BE49-F238E27FC236}">
                <a16:creationId xmlns:a16="http://schemas.microsoft.com/office/drawing/2014/main" id="{85AFB8C3-7E7E-4916-B5D1-497FFEEB47D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720" r="742"/>
          <a:stretch/>
        </p:blipFill>
        <p:spPr>
          <a:xfrm>
            <a:off x="593154" y="3271969"/>
            <a:ext cx="7957692" cy="2844071"/>
          </a:xfrm>
          <a:prstGeom prst="rect">
            <a:avLst/>
          </a:prstGeom>
        </p:spPr>
      </p:pic>
    </p:spTree>
    <p:extLst>
      <p:ext uri="{BB962C8B-B14F-4D97-AF65-F5344CB8AC3E}">
        <p14:creationId xmlns:p14="http://schemas.microsoft.com/office/powerpoint/2010/main" val="100433620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CustomShape 1"/>
          <p:cNvSpPr/>
          <p:nvPr/>
        </p:nvSpPr>
        <p:spPr>
          <a:xfrm>
            <a:off x="719280" y="179280"/>
            <a:ext cx="7592400" cy="538920"/>
          </a:xfrm>
          <a:prstGeom prst="rect">
            <a:avLst/>
          </a:prstGeom>
          <a:noFill/>
          <a:ln>
            <a:noFill/>
          </a:ln>
        </p:spPr>
      </p:sp>
      <p:sp>
        <p:nvSpPr>
          <p:cNvPr id="427" name="CustomShape 2"/>
          <p:cNvSpPr/>
          <p:nvPr/>
        </p:nvSpPr>
        <p:spPr>
          <a:xfrm>
            <a:off x="719280" y="1258920"/>
            <a:ext cx="7628760" cy="4857120"/>
          </a:xfrm>
          <a:prstGeom prst="rect">
            <a:avLst/>
          </a:prstGeom>
          <a:noFill/>
          <a:ln>
            <a:noFill/>
          </a:ln>
        </p:spPr>
      </p:sp>
      <p:pic>
        <p:nvPicPr>
          <p:cNvPr id="430" name="Picture 4"/>
          <p:cNvPicPr/>
          <p:nvPr/>
        </p:nvPicPr>
        <p:blipFill>
          <a:blip r:embed="rId3" cstate="print"/>
          <a:stretch>
            <a:fillRect/>
          </a:stretch>
        </p:blipFill>
        <p:spPr>
          <a:xfrm>
            <a:off x="1874718" y="4896461"/>
            <a:ext cx="1859417" cy="538920"/>
          </a:xfrm>
          <a:prstGeom prst="rect">
            <a:avLst/>
          </a:prstGeom>
          <a:ln>
            <a:noFill/>
          </a:ln>
        </p:spPr>
      </p:pic>
      <p:sp>
        <p:nvSpPr>
          <p:cNvPr id="431" name="CustomShape 3"/>
          <p:cNvSpPr/>
          <p:nvPr/>
        </p:nvSpPr>
        <p:spPr>
          <a:xfrm>
            <a:off x="750600" y="217800"/>
            <a:ext cx="7592400" cy="538920"/>
          </a:xfrm>
          <a:prstGeom prst="rect">
            <a:avLst/>
          </a:prstGeom>
          <a:noFill/>
          <a:ln>
            <a:noFill/>
          </a:ln>
        </p:spPr>
        <p:txBody>
          <a:bodyPr lIns="0" tIns="0" rIns="0" bIns="0" anchor="b"/>
          <a:lstStyle/>
          <a:p>
            <a:pPr>
              <a:lnSpc>
                <a:spcPct val="100000"/>
              </a:lnSpc>
            </a:pPr>
            <a:r>
              <a:rPr lang="cs-CZ" sz="3200" dirty="0">
                <a:solidFill>
                  <a:srgbClr val="FFFFFF"/>
                </a:solidFill>
                <a:latin typeface="Tahoma"/>
              </a:rPr>
              <a:t>Poděkování</a:t>
            </a:r>
            <a:endParaRPr dirty="0"/>
          </a:p>
        </p:txBody>
      </p:sp>
      <p:pic>
        <p:nvPicPr>
          <p:cNvPr id="12" name="Picture 6" descr="http://www.metacentrum.cz/export/sites/metacentrum/images/metalogo/metalogo_pruhledne_108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9573" y="4848840"/>
            <a:ext cx="3232913" cy="634162"/>
          </a:xfrm>
          <a:prstGeom prst="rect">
            <a:avLst/>
          </a:prstGeom>
          <a:noFill/>
          <a:extLst>
            <a:ext uri="{909E8E84-426E-40DD-AFC4-6F175D3DCCD1}">
              <a14:hiddenFill xmlns:a14="http://schemas.microsoft.com/office/drawing/2010/main">
                <a:solidFill>
                  <a:srgbClr val="FFFFFF"/>
                </a:solidFill>
              </a14:hiddenFill>
            </a:ext>
          </a:extLst>
        </p:spPr>
      </p:pic>
      <p:pic>
        <p:nvPicPr>
          <p:cNvPr id="11" name="Zástupný symbol pro obsah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0499" y="2827267"/>
            <a:ext cx="1691873" cy="1234689"/>
          </a:xfrm>
          <a:prstGeom prst="rect">
            <a:avLst/>
          </a:prstGeom>
        </p:spPr>
      </p:pic>
      <p:pic>
        <p:nvPicPr>
          <p:cNvPr id="16" name="Obrázek 12">
            <a:extLst>
              <a:ext uri="{FF2B5EF4-FFF2-40B4-BE49-F238E27FC236}">
                <a16:creationId xmlns:a16="http://schemas.microsoft.com/office/drawing/2014/main" id="{14EA545E-BC17-4F66-81CE-92AE087D86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4373" y="1325598"/>
            <a:ext cx="1567645" cy="1388283"/>
          </a:xfrm>
          <a:prstGeom prst="rect">
            <a:avLst/>
          </a:prstGeom>
        </p:spPr>
      </p:pic>
      <p:pic>
        <p:nvPicPr>
          <p:cNvPr id="2" name="Picture 1">
            <a:extLst>
              <a:ext uri="{FF2B5EF4-FFF2-40B4-BE49-F238E27FC236}">
                <a16:creationId xmlns:a16="http://schemas.microsoft.com/office/drawing/2014/main" id="{5BA80EB4-514F-4F5A-9EA2-FE812268F9EB}"/>
              </a:ext>
            </a:extLst>
          </p:cNvPr>
          <p:cNvPicPr>
            <a:picLocks noChangeAspect="1"/>
          </p:cNvPicPr>
          <p:nvPr/>
        </p:nvPicPr>
        <p:blipFill>
          <a:blip r:embed="rId7"/>
          <a:stretch>
            <a:fillRect/>
          </a:stretch>
        </p:blipFill>
        <p:spPr>
          <a:xfrm>
            <a:off x="3944371" y="2990930"/>
            <a:ext cx="1255258" cy="976312"/>
          </a:xfrm>
          <a:prstGeom prst="rect">
            <a:avLst/>
          </a:prstGeom>
        </p:spPr>
      </p:pic>
      <p:pic>
        <p:nvPicPr>
          <p:cNvPr id="1026" name="Picture 2" descr="Výsledek obrázku pro recetox logo">
            <a:extLst>
              <a:ext uri="{FF2B5EF4-FFF2-40B4-BE49-F238E27FC236}">
                <a16:creationId xmlns:a16="http://schemas.microsoft.com/office/drawing/2014/main" id="{2EF00AB2-3DD9-470E-8AC3-C0D89151129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1628" y="2909431"/>
            <a:ext cx="2047875" cy="11525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98EB55A-B900-4864-BA0C-F4CC4031E81E}"/>
              </a:ext>
            </a:extLst>
          </p:cNvPr>
          <p:cNvPicPr>
            <a:picLocks noChangeAspect="1"/>
          </p:cNvPicPr>
          <p:nvPr/>
        </p:nvPicPr>
        <p:blipFill>
          <a:blip r:embed="rId9"/>
          <a:stretch>
            <a:fillRect/>
          </a:stretch>
        </p:blipFill>
        <p:spPr>
          <a:xfrm>
            <a:off x="1874718" y="1692079"/>
            <a:ext cx="3143250" cy="552450"/>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4" name="Obrázek 3" descr="hsw_cerne_pozadi.png"/>
          <p:cNvPicPr>
            <a:picLocks noChangeAspect="1"/>
          </p:cNvPicPr>
          <p:nvPr/>
        </p:nvPicPr>
        <p:blipFill>
          <a:blip r:embed="rId3" cstate="print">
            <a:clrChange>
              <a:clrFrom>
                <a:srgbClr val="050708"/>
              </a:clrFrom>
              <a:clrTo>
                <a:srgbClr val="050708">
                  <a:alpha val="0"/>
                </a:srgbClr>
              </a:clrTo>
            </a:clrChange>
            <a:extLst>
              <a:ext uri="{28A0092B-C50C-407E-A947-70E740481C1C}">
                <a14:useLocalDpi xmlns:a14="http://schemas.microsoft.com/office/drawing/2010/main" val="0"/>
              </a:ext>
            </a:extLst>
          </a:blip>
          <a:srcRect/>
          <a:stretch>
            <a:fillRect/>
          </a:stretch>
        </p:blipFill>
        <p:spPr bwMode="auto">
          <a:xfrm>
            <a:off x="612849" y="2140981"/>
            <a:ext cx="2019984" cy="983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6" name="Obrázek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1949" y="3058272"/>
            <a:ext cx="1696228" cy="496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7" name="Obrázek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98449" y="1613016"/>
            <a:ext cx="1968614" cy="56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ázek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1961" y="3673963"/>
            <a:ext cx="1416541" cy="546419"/>
          </a:xfrm>
          <a:prstGeom prst="rect">
            <a:avLst/>
          </a:prstGeom>
        </p:spPr>
      </p:pic>
      <p:sp>
        <p:nvSpPr>
          <p:cNvPr id="3" name="Obdélník 2"/>
          <p:cNvSpPr/>
          <p:nvPr/>
        </p:nvSpPr>
        <p:spPr>
          <a:xfrm>
            <a:off x="322943" y="6421089"/>
            <a:ext cx="8447713" cy="338554"/>
          </a:xfrm>
          <a:prstGeom prst="rect">
            <a:avLst/>
          </a:prstGeom>
        </p:spPr>
        <p:txBody>
          <a:bodyPr wrap="square">
            <a:spAutoFit/>
          </a:bodyPr>
          <a:lstStyle/>
          <a:p>
            <a:pPr algn="ctr"/>
            <a:r>
              <a:rPr lang="en-US" altLang="cs-CZ" sz="1600" dirty="0">
                <a:solidFill>
                  <a:schemeClr val="bg1"/>
                </a:solidFill>
                <a:latin typeface="Tahoma" panose="020B0604030504040204" pitchFamily="34" charset="0"/>
                <a:ea typeface="Tahoma" panose="020B0604030504040204" pitchFamily="34" charset="0"/>
                <a:cs typeface="Tahoma" panose="020B0604030504040204" pitchFamily="34" charset="0"/>
              </a:rPr>
              <a:t>http://loschmidt.chemi.muni.cz/software</a:t>
            </a:r>
            <a:endParaRPr lang="cs-CZ" sz="1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5" name="Obrázek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1949" y="4381770"/>
            <a:ext cx="1905114" cy="571162"/>
          </a:xfrm>
          <a:prstGeom prst="rect">
            <a:avLst/>
          </a:prstGeom>
        </p:spPr>
      </p:pic>
      <p:sp>
        <p:nvSpPr>
          <p:cNvPr id="14" name="Zástupný symbol pro obsah 4"/>
          <p:cNvSpPr>
            <a:spLocks noGrp="1"/>
          </p:cNvSpPr>
          <p:nvPr>
            <p:ph idx="1"/>
          </p:nvPr>
        </p:nvSpPr>
        <p:spPr>
          <a:xfrm>
            <a:off x="3514987" y="443430"/>
            <a:ext cx="5629013" cy="6196770"/>
          </a:xfrm>
        </p:spPr>
        <p:txBody>
          <a:bodyPr/>
          <a:lstStyle/>
          <a:p>
            <a:pPr eaLnBrk="1" hangingPunct="1">
              <a:lnSpc>
                <a:spcPct val="150000"/>
              </a:lnSpc>
              <a:buFont typeface="Wingdings" panose="05000000000000000000" pitchFamily="2" charset="2"/>
              <a:buNone/>
              <a:defRPr/>
            </a:pPr>
            <a:r>
              <a:rPr lang="en-US" altLang="cs-CZ" sz="2800" dirty="0">
                <a:latin typeface="Tahoma" panose="020B0604030504040204" pitchFamily="34" charset="0"/>
                <a:ea typeface="Tahoma" panose="020B0604030504040204" pitchFamily="34" charset="0"/>
                <a:cs typeface="Tahoma" panose="020B0604030504040204" pitchFamily="34" charset="0"/>
              </a:rPr>
              <a:t>	   	</a:t>
            </a:r>
          </a:p>
          <a:p>
            <a:pPr eaLnBrk="1" hangingPunct="1">
              <a:lnSpc>
                <a:spcPct val="90000"/>
              </a:lnSpc>
              <a:spcBef>
                <a:spcPts val="0"/>
              </a:spcBef>
              <a:buFont typeface="Wingdings" panose="05000000000000000000" pitchFamily="2" charset="2"/>
              <a:buNone/>
              <a:defRPr/>
            </a:pPr>
            <a:r>
              <a:rPr lang="en-US" altLang="cs-CZ" sz="1600" dirty="0">
                <a:latin typeface="Tahoma" panose="020B0604030504040204" pitchFamily="34" charset="0"/>
                <a:ea typeface="Tahoma" panose="020B0604030504040204" pitchFamily="34" charset="0"/>
                <a:cs typeface="Tahoma" panose="020B0604030504040204" pitchFamily="34" charset="0"/>
              </a:rPr>
              <a:t>	Caver 3.0, </a:t>
            </a:r>
            <a:r>
              <a:rPr lang="en-US" altLang="cs-CZ" sz="1600" dirty="0" err="1">
                <a:latin typeface="Tahoma" panose="020B0604030504040204" pitchFamily="34" charset="0"/>
                <a:ea typeface="Tahoma" panose="020B0604030504040204" pitchFamily="34" charset="0"/>
                <a:cs typeface="Tahoma" panose="020B0604030504040204" pitchFamily="34" charset="0"/>
              </a:rPr>
              <a:t>CaverAnalyst</a:t>
            </a:r>
            <a:r>
              <a:rPr lang="en-US" altLang="cs-CZ" sz="1600" dirty="0">
                <a:latin typeface="Tahoma" panose="020B0604030504040204" pitchFamily="34" charset="0"/>
                <a:ea typeface="Tahoma" panose="020B0604030504040204" pitchFamily="34" charset="0"/>
                <a:cs typeface="Tahoma" panose="020B0604030504040204" pitchFamily="34" charset="0"/>
              </a:rPr>
              <a:t> </a:t>
            </a:r>
            <a:r>
              <a:rPr lang="cs-CZ" altLang="cs-CZ" sz="1600" dirty="0">
                <a:latin typeface="Tahoma" panose="020B0604030504040204" pitchFamily="34" charset="0"/>
                <a:ea typeface="Tahoma" panose="020B0604030504040204" pitchFamily="34" charset="0"/>
                <a:cs typeface="Tahoma" panose="020B0604030504040204" pitchFamily="34" charset="0"/>
              </a:rPr>
              <a:t>2</a:t>
            </a:r>
            <a:r>
              <a:rPr lang="en-US" altLang="cs-CZ" sz="1600" dirty="0">
                <a:latin typeface="Tahoma" panose="020B0604030504040204" pitchFamily="34" charset="0"/>
                <a:ea typeface="Tahoma" panose="020B0604030504040204" pitchFamily="34" charset="0"/>
                <a:cs typeface="Tahoma" panose="020B0604030504040204" pitchFamily="34" charset="0"/>
              </a:rPr>
              <a:t>.0</a:t>
            </a:r>
            <a:r>
              <a:rPr lang="cs-CZ" altLang="cs-CZ" sz="1600" dirty="0">
                <a:latin typeface="Tahoma" panose="020B0604030504040204" pitchFamily="34" charset="0"/>
                <a:ea typeface="Tahoma" panose="020B0604030504040204" pitchFamily="34" charset="0"/>
                <a:cs typeface="Tahoma" panose="020B0604030504040204" pitchFamily="34" charset="0"/>
              </a:rPr>
              <a:t>, </a:t>
            </a:r>
            <a:r>
              <a:rPr lang="cs-CZ" altLang="cs-CZ" sz="1600" dirty="0" err="1">
                <a:latin typeface="Tahoma" panose="020B0604030504040204" pitchFamily="34" charset="0"/>
                <a:ea typeface="Tahoma" panose="020B0604030504040204" pitchFamily="34" charset="0"/>
                <a:cs typeface="Tahoma" panose="020B0604030504040204" pitchFamily="34" charset="0"/>
              </a:rPr>
              <a:t>Caver</a:t>
            </a:r>
            <a:r>
              <a:rPr lang="cs-CZ" altLang="cs-CZ" sz="1600" dirty="0">
                <a:latin typeface="Tahoma" panose="020B0604030504040204" pitchFamily="34" charset="0"/>
                <a:ea typeface="Tahoma" panose="020B0604030504040204" pitchFamily="34" charset="0"/>
                <a:cs typeface="Tahoma" panose="020B0604030504040204" pitchFamily="34" charset="0"/>
              </a:rPr>
              <a:t> Web 1.0</a:t>
            </a:r>
            <a:endParaRPr lang="en-US" altLang="cs-CZ" sz="1600" dirty="0">
              <a:latin typeface="Tahoma" panose="020B0604030504040204" pitchFamily="34" charset="0"/>
              <a:ea typeface="Tahoma" panose="020B0604030504040204" pitchFamily="34" charset="0"/>
              <a:cs typeface="Tahoma" panose="020B0604030504040204" pitchFamily="34" charset="0"/>
            </a:endParaRPr>
          </a:p>
          <a:p>
            <a:pPr eaLnBrk="1" hangingPunct="1">
              <a:lnSpc>
                <a:spcPct val="90000"/>
              </a:lnSpc>
              <a:spcBef>
                <a:spcPts val="0"/>
              </a:spcBef>
              <a:buFont typeface="Wingdings" panose="05000000000000000000" pitchFamily="2" charset="2"/>
              <a:buNone/>
              <a:defRPr/>
            </a:pPr>
            <a:r>
              <a:rPr lang="cs-CZ" altLang="cs-CZ" sz="1600" dirty="0">
                <a:latin typeface="Tahoma" panose="020B0604030504040204" pitchFamily="34" charset="0"/>
                <a:ea typeface="Tahoma" panose="020B0604030504040204" pitchFamily="34" charset="0"/>
                <a:cs typeface="Tahoma" panose="020B0604030504040204" pitchFamily="34" charset="0"/>
              </a:rPr>
              <a:t>	Analýza proteinových tunelů a pórů</a:t>
            </a:r>
            <a:endParaRPr lang="en-US" altLang="cs-CZ" sz="1600" dirty="0">
              <a:latin typeface="Tahoma" panose="020B0604030504040204" pitchFamily="34" charset="0"/>
              <a:ea typeface="Tahoma" panose="020B0604030504040204" pitchFamily="34" charset="0"/>
              <a:cs typeface="Tahoma" panose="020B0604030504040204" pitchFamily="34" charset="0"/>
            </a:endParaRPr>
          </a:p>
          <a:p>
            <a:pPr eaLnBrk="1" hangingPunct="1">
              <a:lnSpc>
                <a:spcPct val="90000"/>
              </a:lnSpc>
              <a:spcBef>
                <a:spcPts val="0"/>
              </a:spcBef>
              <a:buFont typeface="Wingdings" panose="05000000000000000000" pitchFamily="2" charset="2"/>
              <a:buNone/>
              <a:defRPr/>
            </a:pPr>
            <a:endParaRPr lang="en-US" altLang="cs-CZ" sz="1600" dirty="0">
              <a:latin typeface="Tahoma" panose="020B0604030504040204" pitchFamily="34" charset="0"/>
              <a:ea typeface="Tahoma" panose="020B0604030504040204" pitchFamily="34" charset="0"/>
              <a:cs typeface="Tahoma" panose="020B0604030504040204" pitchFamily="34" charset="0"/>
            </a:endParaRPr>
          </a:p>
          <a:p>
            <a:pPr eaLnBrk="1" hangingPunct="1">
              <a:lnSpc>
                <a:spcPct val="90000"/>
              </a:lnSpc>
              <a:spcBef>
                <a:spcPts val="0"/>
              </a:spcBef>
              <a:buNone/>
              <a:defRPr/>
            </a:pPr>
            <a:r>
              <a:rPr lang="en-US" altLang="cs-CZ" sz="1600" dirty="0">
                <a:latin typeface="Tahoma" panose="020B0604030504040204" pitchFamily="34" charset="0"/>
                <a:ea typeface="Tahoma" panose="020B0604030504040204" pitchFamily="34" charset="0"/>
                <a:cs typeface="Tahoma" panose="020B0604030504040204" pitchFamily="34" charset="0"/>
              </a:rPr>
              <a:t>	</a:t>
            </a:r>
            <a:r>
              <a:rPr lang="en-US" altLang="cs-CZ" sz="1600" dirty="0" err="1">
                <a:latin typeface="Tahoma" panose="020B0604030504040204" pitchFamily="34" charset="0"/>
                <a:ea typeface="Tahoma" panose="020B0604030504040204" pitchFamily="34" charset="0"/>
                <a:cs typeface="Tahoma" panose="020B0604030504040204" pitchFamily="34" charset="0"/>
              </a:rPr>
              <a:t>CaverDock</a:t>
            </a:r>
            <a:r>
              <a:rPr lang="en-US" altLang="cs-CZ" sz="1600" dirty="0">
                <a:latin typeface="Tahoma" panose="020B0604030504040204" pitchFamily="34" charset="0"/>
                <a:ea typeface="Tahoma" panose="020B0604030504040204" pitchFamily="34" charset="0"/>
                <a:cs typeface="Tahoma" panose="020B0604030504040204" pitchFamily="34" charset="0"/>
              </a:rPr>
              <a:t> 1.0</a:t>
            </a:r>
          </a:p>
          <a:p>
            <a:pPr eaLnBrk="1" hangingPunct="1">
              <a:lnSpc>
                <a:spcPct val="90000"/>
              </a:lnSpc>
              <a:spcBef>
                <a:spcPts val="0"/>
              </a:spcBef>
              <a:buNone/>
              <a:defRPr/>
            </a:pPr>
            <a:r>
              <a:rPr lang="en-US" altLang="cs-CZ" sz="1600" dirty="0">
                <a:latin typeface="Tahoma" panose="020B0604030504040204" pitchFamily="34" charset="0"/>
                <a:ea typeface="Tahoma" panose="020B0604030504040204" pitchFamily="34" charset="0"/>
                <a:cs typeface="Tahoma" panose="020B0604030504040204" pitchFamily="34" charset="0"/>
              </a:rPr>
              <a:t>	</a:t>
            </a:r>
            <a:r>
              <a:rPr lang="cs-CZ" altLang="cs-CZ" sz="1600" dirty="0">
                <a:latin typeface="Tahoma" panose="020B0604030504040204" pitchFamily="34" charset="0"/>
                <a:ea typeface="Tahoma" panose="020B0604030504040204" pitchFamily="34" charset="0"/>
                <a:cs typeface="Tahoma" panose="020B0604030504040204" pitchFamily="34" charset="0"/>
              </a:rPr>
              <a:t>Analýza průchodu malých molekul proteinem</a:t>
            </a:r>
            <a:endParaRPr lang="en-US" altLang="cs-CZ" sz="1600" dirty="0">
              <a:latin typeface="Tahoma" panose="020B0604030504040204" pitchFamily="34" charset="0"/>
              <a:ea typeface="Tahoma" panose="020B0604030504040204" pitchFamily="34" charset="0"/>
              <a:cs typeface="Tahoma" panose="020B0604030504040204" pitchFamily="34" charset="0"/>
            </a:endParaRPr>
          </a:p>
          <a:p>
            <a:pPr eaLnBrk="1" hangingPunct="1">
              <a:lnSpc>
                <a:spcPct val="90000"/>
              </a:lnSpc>
              <a:spcBef>
                <a:spcPts val="0"/>
              </a:spcBef>
              <a:buFont typeface="Wingdings" panose="05000000000000000000" pitchFamily="2" charset="2"/>
              <a:buNone/>
              <a:defRPr/>
            </a:pPr>
            <a:endParaRPr lang="en-US" altLang="cs-CZ" sz="1600" dirty="0">
              <a:latin typeface="Tahoma" panose="020B0604030504040204" pitchFamily="34" charset="0"/>
              <a:ea typeface="Tahoma" panose="020B0604030504040204" pitchFamily="34" charset="0"/>
              <a:cs typeface="Tahoma" panose="020B0604030504040204" pitchFamily="34" charset="0"/>
            </a:endParaRPr>
          </a:p>
          <a:p>
            <a:pPr eaLnBrk="1" hangingPunct="1">
              <a:lnSpc>
                <a:spcPct val="90000"/>
              </a:lnSpc>
              <a:spcBef>
                <a:spcPts val="0"/>
              </a:spcBef>
              <a:buFont typeface="Wingdings" panose="05000000000000000000" pitchFamily="2" charset="2"/>
              <a:buNone/>
              <a:defRPr/>
            </a:pPr>
            <a:r>
              <a:rPr lang="en-US" altLang="cs-CZ" sz="1600" dirty="0">
                <a:latin typeface="Tahoma" panose="020B0604030504040204" pitchFamily="34" charset="0"/>
                <a:ea typeface="Tahoma" panose="020B0604030504040204" pitchFamily="34" charset="0"/>
                <a:cs typeface="Tahoma" panose="020B0604030504040204" pitchFamily="34" charset="0"/>
              </a:rPr>
              <a:t>	Hotspot Wizard </a:t>
            </a:r>
            <a:r>
              <a:rPr lang="cs-CZ" altLang="cs-CZ" sz="1600" dirty="0">
                <a:latin typeface="Tahoma" panose="020B0604030504040204" pitchFamily="34" charset="0"/>
                <a:ea typeface="Tahoma" panose="020B0604030504040204" pitchFamily="34" charset="0"/>
                <a:cs typeface="Tahoma" panose="020B0604030504040204" pitchFamily="34" charset="0"/>
              </a:rPr>
              <a:t>3</a:t>
            </a:r>
            <a:r>
              <a:rPr lang="en-US" altLang="cs-CZ" sz="1600" dirty="0">
                <a:latin typeface="Tahoma" panose="020B0604030504040204" pitchFamily="34" charset="0"/>
                <a:ea typeface="Tahoma" panose="020B0604030504040204" pitchFamily="34" charset="0"/>
                <a:cs typeface="Tahoma" panose="020B0604030504040204" pitchFamily="34" charset="0"/>
              </a:rPr>
              <a:t>.0</a:t>
            </a:r>
          </a:p>
          <a:p>
            <a:pPr eaLnBrk="1" hangingPunct="1">
              <a:lnSpc>
                <a:spcPct val="90000"/>
              </a:lnSpc>
              <a:spcBef>
                <a:spcPts val="0"/>
              </a:spcBef>
              <a:buFont typeface="Wingdings" panose="05000000000000000000" pitchFamily="2" charset="2"/>
              <a:buNone/>
              <a:defRPr/>
            </a:pPr>
            <a:r>
              <a:rPr lang="en-US" altLang="cs-CZ" sz="1600" dirty="0">
                <a:latin typeface="Tahoma" panose="020B0604030504040204" pitchFamily="34" charset="0"/>
                <a:ea typeface="Tahoma" panose="020B0604030504040204" pitchFamily="34" charset="0"/>
                <a:cs typeface="Tahoma" panose="020B0604030504040204" pitchFamily="34" charset="0"/>
              </a:rPr>
              <a:t>	</a:t>
            </a:r>
            <a:r>
              <a:rPr lang="cs-CZ" altLang="cs-CZ" sz="1600" dirty="0">
                <a:latin typeface="Tahoma" panose="020B0604030504040204" pitchFamily="34" charset="0"/>
                <a:ea typeface="Tahoma" panose="020B0604030504040204" pitchFamily="34" charset="0"/>
                <a:cs typeface="Tahoma" panose="020B0604030504040204" pitchFamily="34" charset="0"/>
              </a:rPr>
              <a:t>Bezpečná mutageneze a konstrukce chytrých knihoven</a:t>
            </a:r>
            <a:r>
              <a:rPr lang="en-US" altLang="cs-CZ" sz="1600" dirty="0">
                <a:latin typeface="Tahoma" panose="020B0604030504040204" pitchFamily="34" charset="0"/>
                <a:ea typeface="Tahoma" panose="020B0604030504040204" pitchFamily="34" charset="0"/>
                <a:cs typeface="Tahoma" panose="020B0604030504040204" pitchFamily="34" charset="0"/>
              </a:rPr>
              <a:t>	   </a:t>
            </a:r>
          </a:p>
          <a:p>
            <a:pPr eaLnBrk="1" hangingPunct="1">
              <a:lnSpc>
                <a:spcPct val="90000"/>
              </a:lnSpc>
              <a:spcBef>
                <a:spcPts val="0"/>
              </a:spcBef>
              <a:buFont typeface="Wingdings" panose="05000000000000000000" pitchFamily="2" charset="2"/>
              <a:buNone/>
              <a:defRPr/>
            </a:pPr>
            <a:r>
              <a:rPr lang="en-US" altLang="cs-CZ" sz="1600" dirty="0">
                <a:latin typeface="Tahoma" panose="020B0604030504040204" pitchFamily="34" charset="0"/>
                <a:ea typeface="Tahoma" panose="020B0604030504040204" pitchFamily="34" charset="0"/>
                <a:cs typeface="Tahoma" panose="020B0604030504040204" pitchFamily="34" charset="0"/>
              </a:rPr>
              <a:t>		</a:t>
            </a:r>
          </a:p>
          <a:p>
            <a:pPr eaLnBrk="1" hangingPunct="1">
              <a:lnSpc>
                <a:spcPct val="90000"/>
              </a:lnSpc>
              <a:spcBef>
                <a:spcPts val="0"/>
              </a:spcBef>
              <a:buNone/>
              <a:defRPr/>
            </a:pPr>
            <a:r>
              <a:rPr lang="en-US" altLang="cs-CZ" sz="1600" dirty="0">
                <a:latin typeface="Tahoma" panose="020B0604030504040204" pitchFamily="34" charset="0"/>
                <a:ea typeface="Tahoma" panose="020B0604030504040204" pitchFamily="34" charset="0"/>
                <a:cs typeface="Tahoma" panose="020B0604030504040204" pitchFamily="34" charset="0"/>
              </a:rPr>
              <a:t>	</a:t>
            </a:r>
            <a:r>
              <a:rPr lang="en-US" altLang="cs-CZ" sz="1600" dirty="0" err="1">
                <a:latin typeface="Tahoma" panose="020B0604030504040204" pitchFamily="34" charset="0"/>
                <a:ea typeface="Tahoma" panose="020B0604030504040204" pitchFamily="34" charset="0"/>
                <a:cs typeface="Tahoma" panose="020B0604030504040204" pitchFamily="34" charset="0"/>
              </a:rPr>
              <a:t>FireProt</a:t>
            </a:r>
            <a:r>
              <a:rPr lang="en-US" altLang="cs-CZ" sz="1600" dirty="0">
                <a:latin typeface="Tahoma" panose="020B0604030504040204" pitchFamily="34" charset="0"/>
                <a:ea typeface="Tahoma" panose="020B0604030504040204" pitchFamily="34" charset="0"/>
                <a:cs typeface="Tahoma" panose="020B0604030504040204" pitchFamily="34" charset="0"/>
              </a:rPr>
              <a:t> 1.0</a:t>
            </a:r>
          </a:p>
          <a:p>
            <a:pPr eaLnBrk="1" hangingPunct="1">
              <a:lnSpc>
                <a:spcPct val="90000"/>
              </a:lnSpc>
              <a:spcBef>
                <a:spcPts val="0"/>
              </a:spcBef>
              <a:buNone/>
              <a:defRPr/>
            </a:pPr>
            <a:r>
              <a:rPr lang="en-US" altLang="cs-CZ" sz="1600" dirty="0">
                <a:latin typeface="Tahoma" panose="020B0604030504040204" pitchFamily="34" charset="0"/>
                <a:ea typeface="Tahoma" panose="020B0604030504040204" pitchFamily="34" charset="0"/>
                <a:cs typeface="Tahoma" panose="020B0604030504040204" pitchFamily="34" charset="0"/>
              </a:rPr>
              <a:t>	</a:t>
            </a:r>
            <a:r>
              <a:rPr lang="cs-CZ" altLang="cs-CZ" sz="1600" dirty="0">
                <a:latin typeface="Tahoma" panose="020B0604030504040204" pitchFamily="34" charset="0"/>
                <a:ea typeface="Tahoma" panose="020B0604030504040204" pitchFamily="34" charset="0"/>
                <a:cs typeface="Tahoma" panose="020B0604030504040204" pitchFamily="34" charset="0"/>
              </a:rPr>
              <a:t>Design stabilních proteinů</a:t>
            </a:r>
            <a:endParaRPr lang="en-US" altLang="cs-CZ" sz="1600" dirty="0">
              <a:latin typeface="Tahoma" panose="020B0604030504040204" pitchFamily="34" charset="0"/>
              <a:ea typeface="Tahoma" panose="020B0604030504040204" pitchFamily="34" charset="0"/>
              <a:cs typeface="Tahoma" panose="020B0604030504040204" pitchFamily="34" charset="0"/>
            </a:endParaRPr>
          </a:p>
          <a:p>
            <a:pPr eaLnBrk="1" hangingPunct="1">
              <a:lnSpc>
                <a:spcPct val="90000"/>
              </a:lnSpc>
              <a:spcBef>
                <a:spcPts val="0"/>
              </a:spcBef>
              <a:buNone/>
              <a:defRPr/>
            </a:pPr>
            <a:endParaRPr lang="en-US" altLang="cs-CZ" sz="1600" dirty="0">
              <a:latin typeface="Tahoma" panose="020B0604030504040204" pitchFamily="34" charset="0"/>
              <a:ea typeface="Tahoma" panose="020B0604030504040204" pitchFamily="34" charset="0"/>
              <a:cs typeface="Tahoma" panose="020B0604030504040204" pitchFamily="34" charset="0"/>
            </a:endParaRPr>
          </a:p>
          <a:p>
            <a:pPr eaLnBrk="1" hangingPunct="1">
              <a:lnSpc>
                <a:spcPct val="90000"/>
              </a:lnSpc>
              <a:spcBef>
                <a:spcPts val="0"/>
              </a:spcBef>
              <a:buNone/>
              <a:defRPr/>
            </a:pPr>
            <a:r>
              <a:rPr lang="en-US" altLang="cs-CZ" sz="1600" dirty="0">
                <a:latin typeface="Tahoma" panose="020B0604030504040204" pitchFamily="34" charset="0"/>
                <a:ea typeface="Tahoma" panose="020B0604030504040204" pitchFamily="34" charset="0"/>
                <a:cs typeface="Tahoma" panose="020B0604030504040204" pitchFamily="34" charset="0"/>
              </a:rPr>
              <a:t>	</a:t>
            </a:r>
            <a:r>
              <a:rPr lang="cs-CZ" altLang="cs-CZ" sz="1600" dirty="0" err="1">
                <a:latin typeface="Tahoma" panose="020B0604030504040204" pitchFamily="34" charset="0"/>
                <a:ea typeface="Tahoma" panose="020B0604030504040204" pitchFamily="34" charset="0"/>
                <a:cs typeface="Tahoma" panose="020B0604030504040204" pitchFamily="34" charset="0"/>
              </a:rPr>
              <a:t>EnzymeMiner</a:t>
            </a:r>
            <a:r>
              <a:rPr lang="en-US" altLang="cs-CZ" sz="1600" dirty="0">
                <a:latin typeface="Tahoma" panose="020B0604030504040204" pitchFamily="34" charset="0"/>
                <a:ea typeface="Tahoma" panose="020B0604030504040204" pitchFamily="34" charset="0"/>
                <a:cs typeface="Tahoma" panose="020B0604030504040204" pitchFamily="34" charset="0"/>
              </a:rPr>
              <a:t> 1.0</a:t>
            </a:r>
          </a:p>
          <a:p>
            <a:pPr eaLnBrk="1" hangingPunct="1">
              <a:lnSpc>
                <a:spcPct val="90000"/>
              </a:lnSpc>
              <a:spcBef>
                <a:spcPts val="0"/>
              </a:spcBef>
              <a:buNone/>
              <a:defRPr/>
            </a:pPr>
            <a:r>
              <a:rPr lang="en-US" altLang="cs-CZ" sz="1600" dirty="0">
                <a:latin typeface="Tahoma" panose="020B0604030504040204" pitchFamily="34" charset="0"/>
                <a:ea typeface="Tahoma" panose="020B0604030504040204" pitchFamily="34" charset="0"/>
                <a:cs typeface="Tahoma" panose="020B0604030504040204" pitchFamily="34" charset="0"/>
              </a:rPr>
              <a:t>	</a:t>
            </a:r>
            <a:r>
              <a:rPr lang="cs-CZ" altLang="cs-CZ" sz="1600" dirty="0">
                <a:latin typeface="Tahoma" panose="020B0604030504040204" pitchFamily="34" charset="0"/>
                <a:ea typeface="Tahoma" panose="020B0604030504040204" pitchFamily="34" charset="0"/>
                <a:cs typeface="Tahoma" panose="020B0604030504040204" pitchFamily="34" charset="0"/>
              </a:rPr>
              <a:t>Vyhledávání nových enzymů v databázích</a:t>
            </a:r>
            <a:endParaRPr lang="en-US" altLang="cs-CZ" sz="1600" dirty="0">
              <a:latin typeface="Tahoma" panose="020B0604030504040204" pitchFamily="34" charset="0"/>
              <a:ea typeface="Tahoma" panose="020B0604030504040204" pitchFamily="34" charset="0"/>
              <a:cs typeface="Tahoma" panose="020B0604030504040204" pitchFamily="34" charset="0"/>
            </a:endParaRPr>
          </a:p>
          <a:p>
            <a:pPr eaLnBrk="1" hangingPunct="1">
              <a:lnSpc>
                <a:spcPct val="90000"/>
              </a:lnSpc>
              <a:spcBef>
                <a:spcPts val="0"/>
              </a:spcBef>
              <a:buNone/>
              <a:defRPr/>
            </a:pPr>
            <a:endParaRPr lang="en-US" altLang="cs-CZ" sz="1600" dirty="0">
              <a:latin typeface="Tahoma" panose="020B0604030504040204" pitchFamily="34" charset="0"/>
              <a:ea typeface="Tahoma" panose="020B0604030504040204" pitchFamily="34" charset="0"/>
              <a:cs typeface="Tahoma" panose="020B0604030504040204" pitchFamily="34" charset="0"/>
            </a:endParaRPr>
          </a:p>
          <a:p>
            <a:pPr eaLnBrk="1" hangingPunct="1">
              <a:lnSpc>
                <a:spcPct val="90000"/>
              </a:lnSpc>
              <a:spcBef>
                <a:spcPts val="0"/>
              </a:spcBef>
              <a:buNone/>
              <a:defRPr/>
            </a:pPr>
            <a:r>
              <a:rPr lang="en-US" altLang="cs-CZ" sz="1600" dirty="0">
                <a:latin typeface="Tahoma" panose="020B0604030504040204" pitchFamily="34" charset="0"/>
                <a:ea typeface="Tahoma" panose="020B0604030504040204" pitchFamily="34" charset="0"/>
                <a:cs typeface="Tahoma" panose="020B0604030504040204" pitchFamily="34" charset="0"/>
              </a:rPr>
              <a:t>	</a:t>
            </a:r>
            <a:r>
              <a:rPr lang="en-US" altLang="cs-CZ" sz="1600" dirty="0" err="1">
                <a:latin typeface="Tahoma" panose="020B0604030504040204" pitchFamily="34" charset="0"/>
                <a:ea typeface="Tahoma" panose="020B0604030504040204" pitchFamily="34" charset="0"/>
                <a:cs typeface="Tahoma" panose="020B0604030504040204" pitchFamily="34" charset="0"/>
              </a:rPr>
              <a:t>SoluProt</a:t>
            </a:r>
            <a:r>
              <a:rPr lang="en-US" altLang="cs-CZ" sz="1600" dirty="0">
                <a:latin typeface="Tahoma" panose="020B0604030504040204" pitchFamily="34" charset="0"/>
                <a:ea typeface="Tahoma" panose="020B0604030504040204" pitchFamily="34" charset="0"/>
                <a:cs typeface="Tahoma" panose="020B0604030504040204" pitchFamily="34" charset="0"/>
              </a:rPr>
              <a:t> 1.0</a:t>
            </a:r>
          </a:p>
          <a:p>
            <a:pPr eaLnBrk="1" hangingPunct="1">
              <a:lnSpc>
                <a:spcPct val="90000"/>
              </a:lnSpc>
              <a:spcBef>
                <a:spcPts val="0"/>
              </a:spcBef>
              <a:buNone/>
              <a:defRPr/>
            </a:pPr>
            <a:r>
              <a:rPr lang="en-US" altLang="cs-CZ" sz="1600" dirty="0">
                <a:latin typeface="Tahoma" panose="020B0604030504040204" pitchFamily="34" charset="0"/>
                <a:ea typeface="Tahoma" panose="020B0604030504040204" pitchFamily="34" charset="0"/>
                <a:cs typeface="Tahoma" panose="020B0604030504040204" pitchFamily="34" charset="0"/>
              </a:rPr>
              <a:t>	</a:t>
            </a:r>
            <a:r>
              <a:rPr lang="cs-CZ" altLang="cs-CZ" sz="1600" dirty="0">
                <a:latin typeface="Tahoma" panose="020B0604030504040204" pitchFamily="34" charset="0"/>
                <a:ea typeface="Tahoma" panose="020B0604030504040204" pitchFamily="34" charset="0"/>
                <a:cs typeface="Tahoma" panose="020B0604030504040204" pitchFamily="34" charset="0"/>
              </a:rPr>
              <a:t>Predikce rozpustnosti proteinů</a:t>
            </a:r>
          </a:p>
          <a:p>
            <a:pPr eaLnBrk="1" hangingPunct="1">
              <a:lnSpc>
                <a:spcPct val="90000"/>
              </a:lnSpc>
              <a:spcBef>
                <a:spcPts val="0"/>
              </a:spcBef>
              <a:buNone/>
              <a:defRPr/>
            </a:pPr>
            <a:r>
              <a:rPr lang="cs-CZ" altLang="cs-CZ"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a:t>
            </a:r>
          </a:p>
          <a:p>
            <a:pPr eaLnBrk="1" hangingPunct="1">
              <a:lnSpc>
                <a:spcPct val="90000"/>
              </a:lnSpc>
              <a:spcBef>
                <a:spcPts val="0"/>
              </a:spcBef>
              <a:buNone/>
              <a:defRPr/>
            </a:pPr>
            <a:r>
              <a:rPr lang="cs-CZ" altLang="cs-CZ"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altLang="cs-CZ" sz="1600" dirty="0" err="1">
                <a:latin typeface="Tahoma" panose="020B0604030504040204" pitchFamily="34" charset="0"/>
                <a:ea typeface="Tahoma" panose="020B0604030504040204" pitchFamily="34" charset="0"/>
                <a:cs typeface="Tahoma" panose="020B0604030504040204" pitchFamily="34" charset="0"/>
              </a:rPr>
              <a:t>CalFitter</a:t>
            </a:r>
            <a:r>
              <a:rPr lang="cs-CZ" altLang="cs-CZ" sz="1600" dirty="0">
                <a:latin typeface="Tahoma" panose="020B0604030504040204" pitchFamily="34" charset="0"/>
                <a:ea typeface="Tahoma" panose="020B0604030504040204" pitchFamily="34" charset="0"/>
                <a:cs typeface="Tahoma" panose="020B0604030504040204" pitchFamily="34" charset="0"/>
              </a:rPr>
              <a:t> 1.0</a:t>
            </a:r>
          </a:p>
          <a:p>
            <a:pPr eaLnBrk="1" hangingPunct="1">
              <a:lnSpc>
                <a:spcPct val="90000"/>
              </a:lnSpc>
              <a:spcBef>
                <a:spcPts val="0"/>
              </a:spcBef>
              <a:buNone/>
              <a:defRPr/>
            </a:pPr>
            <a:r>
              <a:rPr lang="cs-CZ" altLang="cs-CZ" sz="1600" dirty="0">
                <a:latin typeface="Tahoma" panose="020B0604030504040204" pitchFamily="34" charset="0"/>
                <a:ea typeface="Tahoma" panose="020B0604030504040204" pitchFamily="34" charset="0"/>
                <a:cs typeface="Tahoma" panose="020B0604030504040204" pitchFamily="34" charset="0"/>
              </a:rPr>
              <a:t>	Analýza termální denaturace proteinů</a:t>
            </a:r>
          </a:p>
          <a:p>
            <a:pPr eaLnBrk="1" hangingPunct="1">
              <a:lnSpc>
                <a:spcPct val="90000"/>
              </a:lnSpc>
              <a:spcBef>
                <a:spcPts val="0"/>
              </a:spcBef>
              <a:buNone/>
              <a:defRPr/>
            </a:pPr>
            <a:endParaRPr lang="cs-CZ" altLang="cs-CZ" sz="1600" dirty="0">
              <a:latin typeface="Tahoma" panose="020B0604030504040204" pitchFamily="34" charset="0"/>
              <a:ea typeface="Tahoma" panose="020B0604030504040204" pitchFamily="34" charset="0"/>
              <a:cs typeface="Tahoma" panose="020B0604030504040204" pitchFamily="34" charset="0"/>
            </a:endParaRPr>
          </a:p>
          <a:p>
            <a:pPr eaLnBrk="1" hangingPunct="1">
              <a:lnSpc>
                <a:spcPct val="90000"/>
              </a:lnSpc>
              <a:spcBef>
                <a:spcPts val="0"/>
              </a:spcBef>
              <a:buNone/>
              <a:defRPr/>
            </a:pPr>
            <a:r>
              <a:rPr lang="cs-CZ" altLang="cs-CZ" sz="1600" dirty="0">
                <a:latin typeface="Tahoma" panose="020B0604030504040204" pitchFamily="34" charset="0"/>
                <a:ea typeface="Tahoma" panose="020B0604030504040204" pitchFamily="34" charset="0"/>
                <a:cs typeface="Tahoma" panose="020B0604030504040204" pitchFamily="34" charset="0"/>
              </a:rPr>
              <a:t>	</a:t>
            </a:r>
            <a:r>
              <a:rPr lang="cs-CZ" altLang="cs-CZ" sz="1600" dirty="0" err="1">
                <a:latin typeface="Tahoma" panose="020B0604030504040204" pitchFamily="34" charset="0"/>
                <a:ea typeface="Tahoma" panose="020B0604030504040204" pitchFamily="34" charset="0"/>
                <a:cs typeface="Tahoma" panose="020B0604030504040204" pitchFamily="34" charset="0"/>
              </a:rPr>
              <a:t>PredictSNP</a:t>
            </a:r>
            <a:r>
              <a:rPr lang="cs-CZ" altLang="cs-CZ" sz="1600" dirty="0">
                <a:latin typeface="Tahoma" panose="020B0604030504040204" pitchFamily="34" charset="0"/>
                <a:ea typeface="Tahoma" panose="020B0604030504040204" pitchFamily="34" charset="0"/>
                <a:cs typeface="Tahoma" panose="020B0604030504040204" pitchFamily="34" charset="0"/>
              </a:rPr>
              <a:t> 1.0</a:t>
            </a:r>
          </a:p>
          <a:p>
            <a:pPr eaLnBrk="1" hangingPunct="1">
              <a:lnSpc>
                <a:spcPct val="90000"/>
              </a:lnSpc>
              <a:spcBef>
                <a:spcPts val="0"/>
              </a:spcBef>
              <a:buNone/>
              <a:defRPr/>
            </a:pPr>
            <a:r>
              <a:rPr lang="cs-CZ" altLang="cs-CZ" sz="1600" dirty="0">
                <a:latin typeface="Tahoma" panose="020B0604030504040204" pitchFamily="34" charset="0"/>
                <a:ea typeface="Tahoma" panose="020B0604030504040204" pitchFamily="34" charset="0"/>
                <a:cs typeface="Tahoma" panose="020B0604030504040204" pitchFamily="34" charset="0"/>
              </a:rPr>
              <a:t>	Predikce efektu mutace na funkci proteinu</a:t>
            </a:r>
            <a:endParaRPr lang="en-US" altLang="cs-CZ" sz="1600" dirty="0">
              <a:latin typeface="Tahoma" panose="020B0604030504040204" pitchFamily="34" charset="0"/>
              <a:ea typeface="Tahoma" panose="020B0604030504040204" pitchFamily="34" charset="0"/>
              <a:cs typeface="Tahoma" panose="020B0604030504040204" pitchFamily="34" charset="0"/>
            </a:endParaRPr>
          </a:p>
          <a:p>
            <a:pPr eaLnBrk="1" hangingPunct="1">
              <a:spcBef>
                <a:spcPts val="0"/>
              </a:spcBef>
              <a:buFont typeface="Wingdings" panose="05000000000000000000" pitchFamily="2" charset="2"/>
              <a:buNone/>
              <a:defRPr/>
            </a:pPr>
            <a:endParaRPr lang="cs-CZ" altLang="cs-CZ" sz="2000" dirty="0"/>
          </a:p>
          <a:p>
            <a:pPr eaLnBrk="1" hangingPunct="1">
              <a:spcBef>
                <a:spcPts val="0"/>
              </a:spcBef>
              <a:buFont typeface="Wingdings" panose="05000000000000000000" pitchFamily="2" charset="2"/>
              <a:buNone/>
              <a:defRPr/>
            </a:pPr>
            <a:r>
              <a:rPr lang="en-US" altLang="cs-CZ" sz="2000" dirty="0"/>
              <a:t>	</a:t>
            </a:r>
            <a:endParaRPr lang="en-US" altLang="cs-CZ" sz="2000" dirty="0">
              <a:solidFill>
                <a:schemeClr val="bg1">
                  <a:lumMod val="50000"/>
                </a:schemeClr>
              </a:solidFill>
            </a:endParaRPr>
          </a:p>
          <a:p>
            <a:pPr eaLnBrk="1" hangingPunct="1">
              <a:spcBef>
                <a:spcPts val="0"/>
              </a:spcBef>
              <a:buFont typeface="Wingdings" panose="05000000000000000000" pitchFamily="2" charset="2"/>
              <a:buNone/>
              <a:defRPr/>
            </a:pPr>
            <a:r>
              <a:rPr lang="en-US" altLang="cs-CZ" sz="2000" dirty="0">
                <a:solidFill>
                  <a:schemeClr val="bg1">
                    <a:lumMod val="50000"/>
                  </a:schemeClr>
                </a:solidFill>
              </a:rPr>
              <a:t>	</a:t>
            </a:r>
          </a:p>
          <a:p>
            <a:pPr eaLnBrk="1" hangingPunct="1">
              <a:buFont typeface="Wingdings" panose="05000000000000000000" pitchFamily="2" charset="2"/>
              <a:buNone/>
              <a:defRPr/>
            </a:pPr>
            <a:endParaRPr lang="en-US" altLang="cs-CZ" sz="2400" dirty="0"/>
          </a:p>
          <a:p>
            <a:pPr eaLnBrk="1" hangingPunct="1">
              <a:lnSpc>
                <a:spcPct val="150000"/>
              </a:lnSpc>
              <a:buFont typeface="Wingdings" panose="05000000000000000000" pitchFamily="2" charset="2"/>
              <a:buNone/>
              <a:defRPr/>
            </a:pPr>
            <a:endParaRPr lang="cs-CZ" altLang="cs-CZ" sz="2800" dirty="0"/>
          </a:p>
        </p:txBody>
      </p:sp>
      <p:pic>
        <p:nvPicPr>
          <p:cNvPr id="4" name="Obrázek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1961" y="5072375"/>
            <a:ext cx="1840806" cy="436832"/>
          </a:xfrm>
          <a:prstGeom prst="rect">
            <a:avLst/>
          </a:prstGeom>
        </p:spPr>
      </p:pic>
      <p:pic>
        <p:nvPicPr>
          <p:cNvPr id="15" name="obrázek 3">
            <a:extLst>
              <a:ext uri="{FF2B5EF4-FFF2-40B4-BE49-F238E27FC236}">
                <a16:creationId xmlns:a16="http://schemas.microsoft.com/office/drawing/2014/main" id="{17F01B24-ECFB-436B-80F5-EBA4AD8167D1}"/>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1961" y="1051954"/>
            <a:ext cx="1459864" cy="478567"/>
          </a:xfrm>
          <a:prstGeom prst="rect">
            <a:avLst/>
          </a:prstGeom>
          <a:solidFill>
            <a:srgbClr val="FFFFFF"/>
          </a:solidFill>
          <a:ln>
            <a:noFill/>
          </a:ln>
        </p:spPr>
      </p:pic>
      <p:pic>
        <p:nvPicPr>
          <p:cNvPr id="1026" name="Picture 2" descr="PredictSNP 1.0">
            <a:extLst>
              <a:ext uri="{FF2B5EF4-FFF2-40B4-BE49-F238E27FC236}">
                <a16:creationId xmlns:a16="http://schemas.microsoft.com/office/drawing/2014/main" id="{1E57DEA6-9868-478A-807A-4ACED2D96B5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67967" y="5688539"/>
            <a:ext cx="1968615" cy="393723"/>
          </a:xfrm>
          <a:prstGeom prst="rect">
            <a:avLst/>
          </a:prstGeom>
          <a:noFill/>
          <a:extLst>
            <a:ext uri="{909E8E84-426E-40DD-AFC4-6F175D3DCCD1}">
              <a14:hiddenFill xmlns:a14="http://schemas.microsoft.com/office/drawing/2010/main">
                <a:solidFill>
                  <a:srgbClr val="FFFFFF"/>
                </a:solidFill>
              </a14:hiddenFill>
            </a:ext>
          </a:extLst>
        </p:spPr>
      </p:pic>
      <p:sp>
        <p:nvSpPr>
          <p:cNvPr id="18" name="CustomShape 3">
            <a:extLst>
              <a:ext uri="{FF2B5EF4-FFF2-40B4-BE49-F238E27FC236}">
                <a16:creationId xmlns:a16="http://schemas.microsoft.com/office/drawing/2014/main" id="{AB1ACA98-5F97-4602-A926-E60D2451B96C}"/>
              </a:ext>
            </a:extLst>
          </p:cNvPr>
          <p:cNvSpPr/>
          <p:nvPr/>
        </p:nvSpPr>
        <p:spPr>
          <a:xfrm>
            <a:off x="750600" y="217800"/>
            <a:ext cx="7592400" cy="538920"/>
          </a:xfrm>
          <a:prstGeom prst="rect">
            <a:avLst/>
          </a:prstGeom>
          <a:noFill/>
          <a:ln>
            <a:noFill/>
          </a:ln>
        </p:spPr>
        <p:txBody>
          <a:bodyPr lIns="0" tIns="0" rIns="0" bIns="0" anchor="b"/>
          <a:lstStyle/>
          <a:p>
            <a:pPr>
              <a:lnSpc>
                <a:spcPct val="100000"/>
              </a:lnSpc>
            </a:pPr>
            <a:r>
              <a:rPr lang="cs-CZ" sz="3200" dirty="0">
                <a:solidFill>
                  <a:srgbClr val="FFFFFF"/>
                </a:solidFill>
                <a:latin typeface="Tahoma"/>
              </a:rPr>
              <a:t>Vývoj nástrojů</a:t>
            </a:r>
            <a:endParaRPr dirty="0"/>
          </a:p>
        </p:txBody>
      </p:sp>
    </p:spTree>
    <p:extLst>
      <p:ext uri="{BB962C8B-B14F-4D97-AF65-F5344CB8AC3E}">
        <p14:creationId xmlns:p14="http://schemas.microsoft.com/office/powerpoint/2010/main" val="412960451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ustomShape 1">
            <a:extLst>
              <a:ext uri="{FF2B5EF4-FFF2-40B4-BE49-F238E27FC236}">
                <a16:creationId xmlns:a16="http://schemas.microsoft.com/office/drawing/2014/main" id="{010C8B16-E0F1-4B6B-9F6C-82EC395E5F56}"/>
              </a:ext>
            </a:extLst>
          </p:cNvPr>
          <p:cNvSpPr/>
          <p:nvPr/>
        </p:nvSpPr>
        <p:spPr>
          <a:xfrm>
            <a:off x="719280" y="179280"/>
            <a:ext cx="7592400" cy="538920"/>
          </a:xfrm>
          <a:prstGeom prst="rect">
            <a:avLst/>
          </a:prstGeom>
          <a:noFill/>
          <a:ln>
            <a:noFill/>
          </a:ln>
        </p:spPr>
        <p:txBody>
          <a:bodyPr lIns="0" tIns="0" rIns="0" bIns="0" anchor="b"/>
          <a:lstStyle/>
          <a:p>
            <a:pPr>
              <a:lnSpc>
                <a:spcPct val="100000"/>
              </a:lnSpc>
            </a:pPr>
            <a:r>
              <a:rPr lang="cs-CZ" sz="3200" dirty="0">
                <a:solidFill>
                  <a:srgbClr val="FFFFFF"/>
                </a:solidFill>
                <a:latin typeface="Tahoma"/>
              </a:rPr>
              <a:t>Enzymy</a:t>
            </a:r>
            <a:endParaRPr dirty="0"/>
          </a:p>
        </p:txBody>
      </p:sp>
      <p:sp>
        <p:nvSpPr>
          <p:cNvPr id="28" name="CustomShape 3">
            <a:extLst>
              <a:ext uri="{FF2B5EF4-FFF2-40B4-BE49-F238E27FC236}">
                <a16:creationId xmlns:a16="http://schemas.microsoft.com/office/drawing/2014/main" id="{BB793036-88C1-4B39-AC96-7DB237D70342}"/>
              </a:ext>
            </a:extLst>
          </p:cNvPr>
          <p:cNvSpPr/>
          <p:nvPr/>
        </p:nvSpPr>
        <p:spPr>
          <a:xfrm>
            <a:off x="8266492" y="6326966"/>
            <a:ext cx="877508" cy="531034"/>
          </a:xfrm>
          <a:prstGeom prst="rect">
            <a:avLst/>
          </a:prstGeom>
          <a:noFill/>
          <a:ln>
            <a:noFill/>
          </a:ln>
        </p:spPr>
        <p:txBody>
          <a:bodyPr lIns="0" tIns="0" rIns="0" bIns="0"/>
          <a:lstStyle/>
          <a:p>
            <a:pPr algn="ctr">
              <a:lnSpc>
                <a:spcPct val="150000"/>
              </a:lnSpc>
            </a:pPr>
            <a:r>
              <a:rPr lang="cs-CZ" sz="2400" dirty="0">
                <a:solidFill>
                  <a:schemeClr val="bg1"/>
                </a:solidFill>
                <a:latin typeface="Calibri"/>
              </a:rPr>
              <a:t>5</a:t>
            </a:r>
            <a:endParaRPr lang="en-US" sz="2400" dirty="0">
              <a:solidFill>
                <a:schemeClr val="bg1"/>
              </a:solidFill>
              <a:latin typeface="Calibri"/>
            </a:endParaRPr>
          </a:p>
        </p:txBody>
      </p:sp>
      <p:sp>
        <p:nvSpPr>
          <p:cNvPr id="30" name="Elipsa 59">
            <a:extLst>
              <a:ext uri="{FF2B5EF4-FFF2-40B4-BE49-F238E27FC236}">
                <a16:creationId xmlns:a16="http://schemas.microsoft.com/office/drawing/2014/main" id="{B0E0D314-BCA7-480F-B0E7-26524B9D382D}"/>
              </a:ext>
            </a:extLst>
          </p:cNvPr>
          <p:cNvSpPr/>
          <p:nvPr/>
        </p:nvSpPr>
        <p:spPr>
          <a:xfrm>
            <a:off x="1714480" y="3929066"/>
            <a:ext cx="1474314" cy="1617190"/>
          </a:xfrm>
          <a:prstGeom prst="ellipse">
            <a:avLst/>
          </a:prstGeom>
          <a:solidFill>
            <a:srgbClr val="B4B4B4"/>
          </a:solidFill>
          <a:ln w="34925">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31" name="Skupina 77">
            <a:extLst>
              <a:ext uri="{FF2B5EF4-FFF2-40B4-BE49-F238E27FC236}">
                <a16:creationId xmlns:a16="http://schemas.microsoft.com/office/drawing/2014/main" id="{EE2B6DB5-BEF3-421F-978D-B7791F51B0E0}"/>
              </a:ext>
            </a:extLst>
          </p:cNvPr>
          <p:cNvGrpSpPr/>
          <p:nvPr/>
        </p:nvGrpSpPr>
        <p:grpSpPr>
          <a:xfrm rot="3118522">
            <a:off x="2764070" y="3758668"/>
            <a:ext cx="452519" cy="1071649"/>
            <a:chOff x="4286248" y="3000372"/>
            <a:chExt cx="642942" cy="1428760"/>
          </a:xfrm>
          <a:solidFill>
            <a:schemeClr val="bg1"/>
          </a:solidFill>
        </p:grpSpPr>
        <p:sp>
          <p:nvSpPr>
            <p:cNvPr id="32" name="Rovnoramenný trojúhelník 78">
              <a:extLst>
                <a:ext uri="{FF2B5EF4-FFF2-40B4-BE49-F238E27FC236}">
                  <a16:creationId xmlns:a16="http://schemas.microsoft.com/office/drawing/2014/main" id="{D7F3A78E-700E-4EF3-8DFF-8B4CAA8EF6C4}"/>
                </a:ext>
              </a:extLst>
            </p:cNvPr>
            <p:cNvSpPr/>
            <p:nvPr/>
          </p:nvSpPr>
          <p:spPr>
            <a:xfrm>
              <a:off x="4286248" y="3000372"/>
              <a:ext cx="642942" cy="7200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3" name="Rovnoramenný trojúhelník 79">
              <a:extLst>
                <a:ext uri="{FF2B5EF4-FFF2-40B4-BE49-F238E27FC236}">
                  <a16:creationId xmlns:a16="http://schemas.microsoft.com/office/drawing/2014/main" id="{DB75C791-2489-42F2-9433-5D5BD0BBB1C1}"/>
                </a:ext>
              </a:extLst>
            </p:cNvPr>
            <p:cNvSpPr/>
            <p:nvPr/>
          </p:nvSpPr>
          <p:spPr>
            <a:xfrm rot="10800000">
              <a:off x="4286248" y="3709132"/>
              <a:ext cx="642942" cy="7200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34" name="Skupina 74">
            <a:extLst>
              <a:ext uri="{FF2B5EF4-FFF2-40B4-BE49-F238E27FC236}">
                <a16:creationId xmlns:a16="http://schemas.microsoft.com/office/drawing/2014/main" id="{E1F8EC3C-C6AE-4730-A755-EC8EC1B9C128}"/>
              </a:ext>
            </a:extLst>
          </p:cNvPr>
          <p:cNvGrpSpPr/>
          <p:nvPr/>
        </p:nvGrpSpPr>
        <p:grpSpPr>
          <a:xfrm rot="3118522">
            <a:off x="2763448" y="3758962"/>
            <a:ext cx="452519" cy="1071649"/>
            <a:chOff x="4286248" y="3000372"/>
            <a:chExt cx="642942" cy="1428760"/>
          </a:xfrm>
          <a:solidFill>
            <a:srgbClr val="C00000"/>
          </a:solidFill>
        </p:grpSpPr>
        <p:sp>
          <p:nvSpPr>
            <p:cNvPr id="35" name="Rovnoramenný trojúhelník 75">
              <a:extLst>
                <a:ext uri="{FF2B5EF4-FFF2-40B4-BE49-F238E27FC236}">
                  <a16:creationId xmlns:a16="http://schemas.microsoft.com/office/drawing/2014/main" id="{995C3861-4A0C-4103-89DD-20D4999A8CFA}"/>
                </a:ext>
              </a:extLst>
            </p:cNvPr>
            <p:cNvSpPr/>
            <p:nvPr/>
          </p:nvSpPr>
          <p:spPr>
            <a:xfrm>
              <a:off x="4286248" y="3000372"/>
              <a:ext cx="642942" cy="7200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6" name="Rovnoramenný trojúhelník 76">
              <a:extLst>
                <a:ext uri="{FF2B5EF4-FFF2-40B4-BE49-F238E27FC236}">
                  <a16:creationId xmlns:a16="http://schemas.microsoft.com/office/drawing/2014/main" id="{45F98286-2A7F-492A-8ED9-4B4D95E07EAC}"/>
                </a:ext>
              </a:extLst>
            </p:cNvPr>
            <p:cNvSpPr/>
            <p:nvPr/>
          </p:nvSpPr>
          <p:spPr>
            <a:xfrm rot="10800000">
              <a:off x="4286248" y="3709132"/>
              <a:ext cx="642942" cy="7200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37" name="Skupina 77">
            <a:extLst>
              <a:ext uri="{FF2B5EF4-FFF2-40B4-BE49-F238E27FC236}">
                <a16:creationId xmlns:a16="http://schemas.microsoft.com/office/drawing/2014/main" id="{75DD78A8-E564-40B3-9C79-DCC1690FD3D2}"/>
              </a:ext>
            </a:extLst>
          </p:cNvPr>
          <p:cNvGrpSpPr/>
          <p:nvPr/>
        </p:nvGrpSpPr>
        <p:grpSpPr>
          <a:xfrm rot="3118522">
            <a:off x="5192962" y="3830106"/>
            <a:ext cx="452519" cy="1071649"/>
            <a:chOff x="4286248" y="3000372"/>
            <a:chExt cx="642942" cy="1428760"/>
          </a:xfrm>
          <a:solidFill>
            <a:schemeClr val="tx1"/>
          </a:solidFill>
        </p:grpSpPr>
        <p:sp>
          <p:nvSpPr>
            <p:cNvPr id="38" name="Rovnoramenný trojúhelník 14">
              <a:extLst>
                <a:ext uri="{FF2B5EF4-FFF2-40B4-BE49-F238E27FC236}">
                  <a16:creationId xmlns:a16="http://schemas.microsoft.com/office/drawing/2014/main" id="{4999BEC8-51DE-4DA9-959D-E10140913940}"/>
                </a:ext>
              </a:extLst>
            </p:cNvPr>
            <p:cNvSpPr/>
            <p:nvPr/>
          </p:nvSpPr>
          <p:spPr>
            <a:xfrm>
              <a:off x="4286248" y="3000372"/>
              <a:ext cx="642942" cy="72000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39" name="Rovnoramenný trojúhelník 15">
              <a:extLst>
                <a:ext uri="{FF2B5EF4-FFF2-40B4-BE49-F238E27FC236}">
                  <a16:creationId xmlns:a16="http://schemas.microsoft.com/office/drawing/2014/main" id="{B3B50F62-C357-4530-9B25-B4F3194D9EC4}"/>
                </a:ext>
              </a:extLst>
            </p:cNvPr>
            <p:cNvSpPr/>
            <p:nvPr/>
          </p:nvSpPr>
          <p:spPr>
            <a:xfrm rot="10800000">
              <a:off x="4286248" y="3709132"/>
              <a:ext cx="642942" cy="72000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grpSp>
    </p:spTree>
    <p:extLst>
      <p:ext uri="{BB962C8B-B14F-4D97-AF65-F5344CB8AC3E}">
        <p14:creationId xmlns:p14="http://schemas.microsoft.com/office/powerpoint/2010/main" val="247744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strVal val="#ppt_w*0.70"/>
                                          </p:val>
                                        </p:tav>
                                        <p:tav tm="100000">
                                          <p:val>
                                            <p:strVal val="#ppt_w"/>
                                          </p:val>
                                        </p:tav>
                                      </p:tavLst>
                                    </p:anim>
                                    <p:anim calcmode="lin" valueType="num">
                                      <p:cBhvr>
                                        <p:cTn id="8" dur="1000" fill="hold"/>
                                        <p:tgtEl>
                                          <p:spTgt spid="30"/>
                                        </p:tgtEl>
                                        <p:attrNameLst>
                                          <p:attrName>ppt_h</p:attrName>
                                        </p:attrNameLst>
                                      </p:cBhvr>
                                      <p:tavLst>
                                        <p:tav tm="0">
                                          <p:val>
                                            <p:strVal val="#ppt_h"/>
                                          </p:val>
                                        </p:tav>
                                        <p:tav tm="100000">
                                          <p:val>
                                            <p:strVal val="#ppt_h"/>
                                          </p:val>
                                        </p:tav>
                                      </p:tavLst>
                                    </p:anim>
                                    <p:animEffect transition="in" filter="fade">
                                      <p:cBhvr>
                                        <p:cTn id="9" dur="10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3"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2000" fill="hold"/>
                                        <p:tgtEl>
                                          <p:spTgt spid="34"/>
                                        </p:tgtEl>
                                        <p:attrNameLst>
                                          <p:attrName>ppt_x</p:attrName>
                                        </p:attrNameLst>
                                      </p:cBhvr>
                                      <p:tavLst>
                                        <p:tav tm="0">
                                          <p:val>
                                            <p:strVal val="1+#ppt_w/2"/>
                                          </p:val>
                                        </p:tav>
                                        <p:tav tm="100000">
                                          <p:val>
                                            <p:strVal val="#ppt_x"/>
                                          </p:val>
                                        </p:tav>
                                      </p:tavLst>
                                    </p:anim>
                                    <p:anim calcmode="lin" valueType="num">
                                      <p:cBhvr additive="base">
                                        <p:cTn id="15" dur="2000" fill="hold"/>
                                        <p:tgtEl>
                                          <p:spTgt spid="3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ustomShape 1">
            <a:extLst>
              <a:ext uri="{FF2B5EF4-FFF2-40B4-BE49-F238E27FC236}">
                <a16:creationId xmlns:a16="http://schemas.microsoft.com/office/drawing/2014/main" id="{010C8B16-E0F1-4B6B-9F6C-82EC395E5F56}"/>
              </a:ext>
            </a:extLst>
          </p:cNvPr>
          <p:cNvSpPr/>
          <p:nvPr/>
        </p:nvSpPr>
        <p:spPr>
          <a:xfrm>
            <a:off x="719280" y="179280"/>
            <a:ext cx="7592400" cy="538920"/>
          </a:xfrm>
          <a:prstGeom prst="rect">
            <a:avLst/>
          </a:prstGeom>
          <a:noFill/>
          <a:ln>
            <a:noFill/>
          </a:ln>
        </p:spPr>
        <p:txBody>
          <a:bodyPr lIns="0" tIns="0" rIns="0" bIns="0" anchor="b"/>
          <a:lstStyle/>
          <a:p>
            <a:pPr>
              <a:lnSpc>
                <a:spcPct val="100000"/>
              </a:lnSpc>
            </a:pPr>
            <a:r>
              <a:rPr lang="cs-CZ" sz="3200" dirty="0">
                <a:solidFill>
                  <a:srgbClr val="FFFFFF"/>
                </a:solidFill>
                <a:latin typeface="Tahoma"/>
              </a:rPr>
              <a:t>Enzymy</a:t>
            </a:r>
            <a:endParaRPr dirty="0"/>
          </a:p>
        </p:txBody>
      </p:sp>
      <p:sp>
        <p:nvSpPr>
          <p:cNvPr id="28" name="CustomShape 3">
            <a:extLst>
              <a:ext uri="{FF2B5EF4-FFF2-40B4-BE49-F238E27FC236}">
                <a16:creationId xmlns:a16="http://schemas.microsoft.com/office/drawing/2014/main" id="{BB793036-88C1-4B39-AC96-7DB237D70342}"/>
              </a:ext>
            </a:extLst>
          </p:cNvPr>
          <p:cNvSpPr/>
          <p:nvPr/>
        </p:nvSpPr>
        <p:spPr>
          <a:xfrm>
            <a:off x="8266492" y="6326966"/>
            <a:ext cx="877508" cy="531034"/>
          </a:xfrm>
          <a:prstGeom prst="rect">
            <a:avLst/>
          </a:prstGeom>
          <a:noFill/>
          <a:ln>
            <a:noFill/>
          </a:ln>
        </p:spPr>
        <p:txBody>
          <a:bodyPr lIns="0" tIns="0" rIns="0" bIns="0"/>
          <a:lstStyle/>
          <a:p>
            <a:pPr algn="ctr">
              <a:lnSpc>
                <a:spcPct val="150000"/>
              </a:lnSpc>
            </a:pPr>
            <a:r>
              <a:rPr lang="cs-CZ" sz="2400" dirty="0">
                <a:solidFill>
                  <a:schemeClr val="bg1"/>
                </a:solidFill>
                <a:latin typeface="Calibri"/>
              </a:rPr>
              <a:t>5</a:t>
            </a:r>
            <a:endParaRPr lang="en-US" sz="2400" dirty="0">
              <a:solidFill>
                <a:schemeClr val="bg1"/>
              </a:solidFill>
              <a:latin typeface="Calibri"/>
            </a:endParaRPr>
          </a:p>
        </p:txBody>
      </p:sp>
      <p:sp>
        <p:nvSpPr>
          <p:cNvPr id="46" name="Elipsa 59">
            <a:extLst>
              <a:ext uri="{FF2B5EF4-FFF2-40B4-BE49-F238E27FC236}">
                <a16:creationId xmlns:a16="http://schemas.microsoft.com/office/drawing/2014/main" id="{A11F7CF0-9B2B-4602-8B45-6AD78E1F2905}"/>
              </a:ext>
            </a:extLst>
          </p:cNvPr>
          <p:cNvSpPr/>
          <p:nvPr/>
        </p:nvSpPr>
        <p:spPr>
          <a:xfrm>
            <a:off x="1714480" y="3929066"/>
            <a:ext cx="1474314" cy="1617190"/>
          </a:xfrm>
          <a:prstGeom prst="ellipse">
            <a:avLst/>
          </a:prstGeom>
          <a:solidFill>
            <a:srgbClr val="B4B4B4"/>
          </a:solidFill>
          <a:ln w="34925">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47" name="Skupina 77">
            <a:extLst>
              <a:ext uri="{FF2B5EF4-FFF2-40B4-BE49-F238E27FC236}">
                <a16:creationId xmlns:a16="http://schemas.microsoft.com/office/drawing/2014/main" id="{37649F8E-8D52-45DF-8C2C-F09CED40F096}"/>
              </a:ext>
            </a:extLst>
          </p:cNvPr>
          <p:cNvGrpSpPr/>
          <p:nvPr/>
        </p:nvGrpSpPr>
        <p:grpSpPr>
          <a:xfrm rot="3118522">
            <a:off x="2764070" y="3758668"/>
            <a:ext cx="452519" cy="1071649"/>
            <a:chOff x="4286248" y="3000372"/>
            <a:chExt cx="642942" cy="1428760"/>
          </a:xfrm>
          <a:solidFill>
            <a:schemeClr val="tx1"/>
          </a:solidFill>
        </p:grpSpPr>
        <p:sp>
          <p:nvSpPr>
            <p:cNvPr id="48" name="Rovnoramenný trojúhelník 78">
              <a:extLst>
                <a:ext uri="{FF2B5EF4-FFF2-40B4-BE49-F238E27FC236}">
                  <a16:creationId xmlns:a16="http://schemas.microsoft.com/office/drawing/2014/main" id="{192D2D28-4E22-45D6-A0EC-2A5229FEA7DE}"/>
                </a:ext>
              </a:extLst>
            </p:cNvPr>
            <p:cNvSpPr/>
            <p:nvPr/>
          </p:nvSpPr>
          <p:spPr>
            <a:xfrm>
              <a:off x="4286248" y="3000372"/>
              <a:ext cx="642942" cy="7200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9" name="Rovnoramenný trojúhelník 79">
              <a:extLst>
                <a:ext uri="{FF2B5EF4-FFF2-40B4-BE49-F238E27FC236}">
                  <a16:creationId xmlns:a16="http://schemas.microsoft.com/office/drawing/2014/main" id="{D08807BD-3E03-4CD4-BE39-5B1312AC91C1}"/>
                </a:ext>
              </a:extLst>
            </p:cNvPr>
            <p:cNvSpPr/>
            <p:nvPr/>
          </p:nvSpPr>
          <p:spPr>
            <a:xfrm rot="10800000">
              <a:off x="4286248" y="3709132"/>
              <a:ext cx="642942" cy="7200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50" name="Skupina 74">
            <a:extLst>
              <a:ext uri="{FF2B5EF4-FFF2-40B4-BE49-F238E27FC236}">
                <a16:creationId xmlns:a16="http://schemas.microsoft.com/office/drawing/2014/main" id="{5D56AEBD-0EF1-49B1-BBDE-F56AC0CEC32B}"/>
              </a:ext>
            </a:extLst>
          </p:cNvPr>
          <p:cNvGrpSpPr/>
          <p:nvPr/>
        </p:nvGrpSpPr>
        <p:grpSpPr>
          <a:xfrm rot="3118522">
            <a:off x="2763448" y="3758962"/>
            <a:ext cx="452519" cy="1071649"/>
            <a:chOff x="4286248" y="3000372"/>
            <a:chExt cx="642942" cy="1428760"/>
          </a:xfrm>
          <a:solidFill>
            <a:srgbClr val="C00000"/>
          </a:solidFill>
        </p:grpSpPr>
        <p:sp>
          <p:nvSpPr>
            <p:cNvPr id="51" name="Rovnoramenný trojúhelník 75">
              <a:extLst>
                <a:ext uri="{FF2B5EF4-FFF2-40B4-BE49-F238E27FC236}">
                  <a16:creationId xmlns:a16="http://schemas.microsoft.com/office/drawing/2014/main" id="{9DED8589-CFD4-4D69-BE76-5991CA918117}"/>
                </a:ext>
              </a:extLst>
            </p:cNvPr>
            <p:cNvSpPr/>
            <p:nvPr/>
          </p:nvSpPr>
          <p:spPr>
            <a:xfrm>
              <a:off x="4286248" y="3000372"/>
              <a:ext cx="642942" cy="7200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2" name="Rovnoramenný trojúhelník 76">
              <a:extLst>
                <a:ext uri="{FF2B5EF4-FFF2-40B4-BE49-F238E27FC236}">
                  <a16:creationId xmlns:a16="http://schemas.microsoft.com/office/drawing/2014/main" id="{7026C0AE-31F5-4A76-8063-90FA4D0A9E0C}"/>
                </a:ext>
              </a:extLst>
            </p:cNvPr>
            <p:cNvSpPr/>
            <p:nvPr/>
          </p:nvSpPr>
          <p:spPr>
            <a:xfrm rot="10800000">
              <a:off x="4286248" y="3709132"/>
              <a:ext cx="642942" cy="7200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53" name="Elipsa 11">
            <a:extLst>
              <a:ext uri="{FF2B5EF4-FFF2-40B4-BE49-F238E27FC236}">
                <a16:creationId xmlns:a16="http://schemas.microsoft.com/office/drawing/2014/main" id="{914D515F-5B51-4AA8-B556-E27C6FC96BF6}"/>
              </a:ext>
            </a:extLst>
          </p:cNvPr>
          <p:cNvSpPr/>
          <p:nvPr/>
        </p:nvSpPr>
        <p:spPr>
          <a:xfrm>
            <a:off x="3857620" y="3929066"/>
            <a:ext cx="1474314" cy="1617190"/>
          </a:xfrm>
          <a:prstGeom prst="ellipse">
            <a:avLst/>
          </a:prstGeom>
          <a:solidFill>
            <a:srgbClr val="B4B4B4"/>
          </a:solidFill>
          <a:ln w="34925">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54" name="Skupina 77">
            <a:extLst>
              <a:ext uri="{FF2B5EF4-FFF2-40B4-BE49-F238E27FC236}">
                <a16:creationId xmlns:a16="http://schemas.microsoft.com/office/drawing/2014/main" id="{E75583BA-7348-4630-9372-51484D42B1C8}"/>
              </a:ext>
            </a:extLst>
          </p:cNvPr>
          <p:cNvGrpSpPr/>
          <p:nvPr/>
        </p:nvGrpSpPr>
        <p:grpSpPr>
          <a:xfrm rot="3118522">
            <a:off x="4907210" y="3758668"/>
            <a:ext cx="452519" cy="1071649"/>
            <a:chOff x="4286248" y="3000372"/>
            <a:chExt cx="642942" cy="1428760"/>
          </a:xfrm>
          <a:solidFill>
            <a:schemeClr val="bg1"/>
          </a:solidFill>
        </p:grpSpPr>
        <p:sp>
          <p:nvSpPr>
            <p:cNvPr id="55" name="Rovnoramenný trojúhelník 14">
              <a:extLst>
                <a:ext uri="{FF2B5EF4-FFF2-40B4-BE49-F238E27FC236}">
                  <a16:creationId xmlns:a16="http://schemas.microsoft.com/office/drawing/2014/main" id="{E68849C3-CB28-4909-A26E-3F36AEE4B0C3}"/>
                </a:ext>
              </a:extLst>
            </p:cNvPr>
            <p:cNvSpPr/>
            <p:nvPr/>
          </p:nvSpPr>
          <p:spPr>
            <a:xfrm>
              <a:off x="4286248" y="3000372"/>
              <a:ext cx="642942" cy="7200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6" name="Rovnoramenný trojúhelník 15">
              <a:extLst>
                <a:ext uri="{FF2B5EF4-FFF2-40B4-BE49-F238E27FC236}">
                  <a16:creationId xmlns:a16="http://schemas.microsoft.com/office/drawing/2014/main" id="{F81097C3-A077-4BD9-9437-C575309D2D2D}"/>
                </a:ext>
              </a:extLst>
            </p:cNvPr>
            <p:cNvSpPr/>
            <p:nvPr/>
          </p:nvSpPr>
          <p:spPr>
            <a:xfrm rot="10800000">
              <a:off x="4286248" y="3709132"/>
              <a:ext cx="642942" cy="7200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57" name="Rovnoramenný trojúhelník 17">
            <a:extLst>
              <a:ext uri="{FF2B5EF4-FFF2-40B4-BE49-F238E27FC236}">
                <a16:creationId xmlns:a16="http://schemas.microsoft.com/office/drawing/2014/main" id="{BF8A2463-E8E2-4BF0-BEDC-4F2C323993DF}"/>
              </a:ext>
            </a:extLst>
          </p:cNvPr>
          <p:cNvSpPr/>
          <p:nvPr/>
        </p:nvSpPr>
        <p:spPr>
          <a:xfrm rot="3118522">
            <a:off x="5116513" y="3860800"/>
            <a:ext cx="452438" cy="541337"/>
          </a:xfrm>
          <a:prstGeom prst="triangl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8" name="Rovnoramenný trojúhelník 18">
            <a:extLst>
              <a:ext uri="{FF2B5EF4-FFF2-40B4-BE49-F238E27FC236}">
                <a16:creationId xmlns:a16="http://schemas.microsoft.com/office/drawing/2014/main" id="{B3C2B9EA-2078-431E-9B78-561BE7D8A2D4}"/>
              </a:ext>
            </a:extLst>
          </p:cNvPr>
          <p:cNvSpPr/>
          <p:nvPr/>
        </p:nvSpPr>
        <p:spPr>
          <a:xfrm rot="13918522">
            <a:off x="4698206" y="4188619"/>
            <a:ext cx="452438" cy="539750"/>
          </a:xfrm>
          <a:prstGeom prst="triangl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59" name="Přímá spojovací čára 19">
            <a:extLst>
              <a:ext uri="{FF2B5EF4-FFF2-40B4-BE49-F238E27FC236}">
                <a16:creationId xmlns:a16="http://schemas.microsoft.com/office/drawing/2014/main" id="{6106484C-3320-4481-B64D-E9E9787BF404}"/>
              </a:ext>
            </a:extLst>
          </p:cNvPr>
          <p:cNvCxnSpPr/>
          <p:nvPr/>
        </p:nvCxnSpPr>
        <p:spPr>
          <a:xfrm>
            <a:off x="4997450" y="4113213"/>
            <a:ext cx="279400" cy="3571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Přímá spojovací šipka 22">
            <a:extLst>
              <a:ext uri="{FF2B5EF4-FFF2-40B4-BE49-F238E27FC236}">
                <a16:creationId xmlns:a16="http://schemas.microsoft.com/office/drawing/2014/main" id="{5539B973-8408-4034-96CB-DB9D2855DD4F}"/>
              </a:ext>
            </a:extLst>
          </p:cNvPr>
          <p:cNvCxnSpPr/>
          <p:nvPr/>
        </p:nvCxnSpPr>
        <p:spPr>
          <a:xfrm>
            <a:off x="3214688" y="4857750"/>
            <a:ext cx="571500"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8349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left)">
                                      <p:cBhvr>
                                        <p:cTn id="7" dur="500"/>
                                        <p:tgtEl>
                                          <p:spTgt spid="60"/>
                                        </p:tgtEl>
                                      </p:cBhvr>
                                    </p:animEffect>
                                  </p:childTnLst>
                                </p:cTn>
                              </p:par>
                              <p:par>
                                <p:cTn id="8" presetID="1" presetClass="emph" presetSubtype="2" fill="hold" nodeType="withEffect">
                                  <p:stCondLst>
                                    <p:cond delay="0"/>
                                  </p:stCondLst>
                                  <p:childTnLst>
                                    <p:animClr clrSpc="rgb" dir="cw">
                                      <p:cBhvr>
                                        <p:cTn id="9" dur="2000" fill="hold"/>
                                        <p:tgtEl>
                                          <p:spTgt spid="58"/>
                                        </p:tgtEl>
                                        <p:attrNameLst>
                                          <p:attrName>fillcolor</p:attrName>
                                        </p:attrNameLst>
                                      </p:cBhvr>
                                      <p:to>
                                        <a:srgbClr val="00B0F0"/>
                                      </p:to>
                                    </p:animClr>
                                    <p:set>
                                      <p:cBhvr>
                                        <p:cTn id="10" dur="2000" fill="hold"/>
                                        <p:tgtEl>
                                          <p:spTgt spid="58"/>
                                        </p:tgtEl>
                                        <p:attrNameLst>
                                          <p:attrName>fill.type</p:attrName>
                                        </p:attrNameLst>
                                      </p:cBhvr>
                                      <p:to>
                                        <p:strVal val="solid"/>
                                      </p:to>
                                    </p:set>
                                    <p:set>
                                      <p:cBhvr>
                                        <p:cTn id="11" dur="2000" fill="hold"/>
                                        <p:tgtEl>
                                          <p:spTgt spid="58"/>
                                        </p:tgtEl>
                                        <p:attrNameLst>
                                          <p:attrName>fill.on</p:attrName>
                                        </p:attrNameLst>
                                      </p:cBhvr>
                                      <p:to>
                                        <p:strVal val="true"/>
                                      </p:to>
                                    </p:set>
                                  </p:childTnLst>
                                </p:cTn>
                              </p:par>
                              <p:par>
                                <p:cTn id="12" presetID="1" presetClass="emph" presetSubtype="2" fill="hold" nodeType="withEffect">
                                  <p:stCondLst>
                                    <p:cond delay="0"/>
                                  </p:stCondLst>
                                  <p:childTnLst>
                                    <p:animClr clrSpc="rgb" dir="cw">
                                      <p:cBhvr>
                                        <p:cTn id="13" dur="2000" fill="hold"/>
                                        <p:tgtEl>
                                          <p:spTgt spid="57"/>
                                        </p:tgtEl>
                                        <p:attrNameLst>
                                          <p:attrName>fillcolor</p:attrName>
                                        </p:attrNameLst>
                                      </p:cBhvr>
                                      <p:to>
                                        <a:srgbClr val="00B0F0"/>
                                      </p:to>
                                    </p:animClr>
                                    <p:set>
                                      <p:cBhvr>
                                        <p:cTn id="14" dur="2000" fill="hold"/>
                                        <p:tgtEl>
                                          <p:spTgt spid="57"/>
                                        </p:tgtEl>
                                        <p:attrNameLst>
                                          <p:attrName>fill.type</p:attrName>
                                        </p:attrNameLst>
                                      </p:cBhvr>
                                      <p:to>
                                        <p:strVal val="solid"/>
                                      </p:to>
                                    </p:set>
                                    <p:set>
                                      <p:cBhvr>
                                        <p:cTn id="15" dur="2000" fill="hold"/>
                                        <p:tgtEl>
                                          <p:spTgt spid="57"/>
                                        </p:tgtEl>
                                        <p:attrNameLst>
                                          <p:attrName>fill.on</p:attrName>
                                        </p:attrNameLst>
                                      </p:cBhvr>
                                      <p:to>
                                        <p:strVal val="true"/>
                                      </p:to>
                                    </p:se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wipe(down)">
                                      <p:cBhvr>
                                        <p:cTn id="1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ustomShape 1">
            <a:extLst>
              <a:ext uri="{FF2B5EF4-FFF2-40B4-BE49-F238E27FC236}">
                <a16:creationId xmlns:a16="http://schemas.microsoft.com/office/drawing/2014/main" id="{010C8B16-E0F1-4B6B-9F6C-82EC395E5F56}"/>
              </a:ext>
            </a:extLst>
          </p:cNvPr>
          <p:cNvSpPr/>
          <p:nvPr/>
        </p:nvSpPr>
        <p:spPr>
          <a:xfrm>
            <a:off x="719280" y="179280"/>
            <a:ext cx="7592400" cy="538920"/>
          </a:xfrm>
          <a:prstGeom prst="rect">
            <a:avLst/>
          </a:prstGeom>
          <a:noFill/>
          <a:ln>
            <a:noFill/>
          </a:ln>
        </p:spPr>
        <p:txBody>
          <a:bodyPr lIns="0" tIns="0" rIns="0" bIns="0" anchor="b"/>
          <a:lstStyle/>
          <a:p>
            <a:pPr>
              <a:lnSpc>
                <a:spcPct val="100000"/>
              </a:lnSpc>
            </a:pPr>
            <a:r>
              <a:rPr lang="cs-CZ" sz="3200" dirty="0">
                <a:solidFill>
                  <a:srgbClr val="FFFFFF"/>
                </a:solidFill>
                <a:latin typeface="Tahoma"/>
              </a:rPr>
              <a:t>Enzymy</a:t>
            </a:r>
            <a:endParaRPr dirty="0"/>
          </a:p>
        </p:txBody>
      </p:sp>
      <p:sp>
        <p:nvSpPr>
          <p:cNvPr id="28" name="CustomShape 3">
            <a:extLst>
              <a:ext uri="{FF2B5EF4-FFF2-40B4-BE49-F238E27FC236}">
                <a16:creationId xmlns:a16="http://schemas.microsoft.com/office/drawing/2014/main" id="{BB793036-88C1-4B39-AC96-7DB237D70342}"/>
              </a:ext>
            </a:extLst>
          </p:cNvPr>
          <p:cNvSpPr/>
          <p:nvPr/>
        </p:nvSpPr>
        <p:spPr>
          <a:xfrm>
            <a:off x="8266492" y="6326966"/>
            <a:ext cx="877508" cy="531034"/>
          </a:xfrm>
          <a:prstGeom prst="rect">
            <a:avLst/>
          </a:prstGeom>
          <a:noFill/>
          <a:ln>
            <a:noFill/>
          </a:ln>
        </p:spPr>
        <p:txBody>
          <a:bodyPr lIns="0" tIns="0" rIns="0" bIns="0"/>
          <a:lstStyle/>
          <a:p>
            <a:pPr algn="ctr">
              <a:lnSpc>
                <a:spcPct val="150000"/>
              </a:lnSpc>
            </a:pPr>
            <a:r>
              <a:rPr lang="cs-CZ" sz="2400" dirty="0">
                <a:solidFill>
                  <a:schemeClr val="bg1"/>
                </a:solidFill>
                <a:latin typeface="Calibri"/>
              </a:rPr>
              <a:t>5</a:t>
            </a:r>
            <a:endParaRPr lang="en-US" sz="2400" dirty="0">
              <a:solidFill>
                <a:schemeClr val="bg1"/>
              </a:solidFill>
              <a:latin typeface="Calibri"/>
            </a:endParaRPr>
          </a:p>
        </p:txBody>
      </p:sp>
      <p:sp>
        <p:nvSpPr>
          <p:cNvPr id="19" name="Elipsa 59">
            <a:extLst>
              <a:ext uri="{FF2B5EF4-FFF2-40B4-BE49-F238E27FC236}">
                <a16:creationId xmlns:a16="http://schemas.microsoft.com/office/drawing/2014/main" id="{63AC8609-3089-47B9-B4C5-B108898BFB6E}"/>
              </a:ext>
            </a:extLst>
          </p:cNvPr>
          <p:cNvSpPr/>
          <p:nvPr/>
        </p:nvSpPr>
        <p:spPr>
          <a:xfrm>
            <a:off x="1714480" y="3929066"/>
            <a:ext cx="1474314" cy="1617190"/>
          </a:xfrm>
          <a:prstGeom prst="ellipse">
            <a:avLst/>
          </a:prstGeom>
          <a:solidFill>
            <a:srgbClr val="B4B4B4"/>
          </a:solidFill>
          <a:ln w="34925">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20" name="Skupina 77">
            <a:extLst>
              <a:ext uri="{FF2B5EF4-FFF2-40B4-BE49-F238E27FC236}">
                <a16:creationId xmlns:a16="http://schemas.microsoft.com/office/drawing/2014/main" id="{1E88038A-09D6-40C4-BF01-9D948784A9A4}"/>
              </a:ext>
            </a:extLst>
          </p:cNvPr>
          <p:cNvGrpSpPr/>
          <p:nvPr/>
        </p:nvGrpSpPr>
        <p:grpSpPr>
          <a:xfrm rot="3118522">
            <a:off x="2764070" y="3758668"/>
            <a:ext cx="452519" cy="1071649"/>
            <a:chOff x="4286248" y="3000372"/>
            <a:chExt cx="642942" cy="1428760"/>
          </a:xfrm>
          <a:solidFill>
            <a:schemeClr val="tx1"/>
          </a:solidFill>
        </p:grpSpPr>
        <p:sp>
          <p:nvSpPr>
            <p:cNvPr id="21" name="Rovnoramenný trojúhelník 78">
              <a:extLst>
                <a:ext uri="{FF2B5EF4-FFF2-40B4-BE49-F238E27FC236}">
                  <a16:creationId xmlns:a16="http://schemas.microsoft.com/office/drawing/2014/main" id="{4F5608B7-AA77-4F47-8143-D27D5660510A}"/>
                </a:ext>
              </a:extLst>
            </p:cNvPr>
            <p:cNvSpPr/>
            <p:nvPr/>
          </p:nvSpPr>
          <p:spPr>
            <a:xfrm>
              <a:off x="4286248" y="3000372"/>
              <a:ext cx="642942" cy="7200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 name="Rovnoramenný trojúhelník 79">
              <a:extLst>
                <a:ext uri="{FF2B5EF4-FFF2-40B4-BE49-F238E27FC236}">
                  <a16:creationId xmlns:a16="http://schemas.microsoft.com/office/drawing/2014/main" id="{35EB6631-49FD-40CE-8D1B-379F6BA202F1}"/>
                </a:ext>
              </a:extLst>
            </p:cNvPr>
            <p:cNvSpPr/>
            <p:nvPr/>
          </p:nvSpPr>
          <p:spPr>
            <a:xfrm rot="10800000">
              <a:off x="4286248" y="3709132"/>
              <a:ext cx="642942" cy="7200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23" name="Skupina 74">
            <a:extLst>
              <a:ext uri="{FF2B5EF4-FFF2-40B4-BE49-F238E27FC236}">
                <a16:creationId xmlns:a16="http://schemas.microsoft.com/office/drawing/2014/main" id="{8BB3D28E-F0EF-4863-BDD8-DB563902F882}"/>
              </a:ext>
            </a:extLst>
          </p:cNvPr>
          <p:cNvGrpSpPr/>
          <p:nvPr/>
        </p:nvGrpSpPr>
        <p:grpSpPr>
          <a:xfrm rot="3118522">
            <a:off x="2763448" y="3758962"/>
            <a:ext cx="452519" cy="1071649"/>
            <a:chOff x="4286248" y="3000372"/>
            <a:chExt cx="642942" cy="1428760"/>
          </a:xfrm>
          <a:solidFill>
            <a:srgbClr val="C00000"/>
          </a:solidFill>
        </p:grpSpPr>
        <p:sp>
          <p:nvSpPr>
            <p:cNvPr id="24" name="Rovnoramenný trojúhelník 75">
              <a:extLst>
                <a:ext uri="{FF2B5EF4-FFF2-40B4-BE49-F238E27FC236}">
                  <a16:creationId xmlns:a16="http://schemas.microsoft.com/office/drawing/2014/main" id="{D503062D-A780-4CC5-943C-6C312620E113}"/>
                </a:ext>
              </a:extLst>
            </p:cNvPr>
            <p:cNvSpPr/>
            <p:nvPr/>
          </p:nvSpPr>
          <p:spPr>
            <a:xfrm>
              <a:off x="4286248" y="3000372"/>
              <a:ext cx="642942" cy="7200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ovnoramenný trojúhelník 76">
              <a:extLst>
                <a:ext uri="{FF2B5EF4-FFF2-40B4-BE49-F238E27FC236}">
                  <a16:creationId xmlns:a16="http://schemas.microsoft.com/office/drawing/2014/main" id="{89DF6616-9DD8-47E9-9577-6D249EE0E011}"/>
                </a:ext>
              </a:extLst>
            </p:cNvPr>
            <p:cNvSpPr/>
            <p:nvPr/>
          </p:nvSpPr>
          <p:spPr>
            <a:xfrm rot="10800000">
              <a:off x="4286248" y="3709132"/>
              <a:ext cx="642942" cy="7200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26" name="Elipsa 11">
            <a:extLst>
              <a:ext uri="{FF2B5EF4-FFF2-40B4-BE49-F238E27FC236}">
                <a16:creationId xmlns:a16="http://schemas.microsoft.com/office/drawing/2014/main" id="{E5B9D33E-78B2-400C-9816-DD7F87A4B69B}"/>
              </a:ext>
            </a:extLst>
          </p:cNvPr>
          <p:cNvSpPr/>
          <p:nvPr/>
        </p:nvSpPr>
        <p:spPr>
          <a:xfrm>
            <a:off x="3857620" y="3929066"/>
            <a:ext cx="1474314" cy="1617190"/>
          </a:xfrm>
          <a:prstGeom prst="ellipse">
            <a:avLst/>
          </a:prstGeom>
          <a:solidFill>
            <a:srgbClr val="B4B4B4"/>
          </a:solidFill>
          <a:ln w="34925">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29" name="Skupina 77">
            <a:extLst>
              <a:ext uri="{FF2B5EF4-FFF2-40B4-BE49-F238E27FC236}">
                <a16:creationId xmlns:a16="http://schemas.microsoft.com/office/drawing/2014/main" id="{90500BB3-8A58-4C65-B949-8E85AC4B8F16}"/>
              </a:ext>
            </a:extLst>
          </p:cNvPr>
          <p:cNvGrpSpPr/>
          <p:nvPr/>
        </p:nvGrpSpPr>
        <p:grpSpPr>
          <a:xfrm rot="3118522">
            <a:off x="4907210" y="3758668"/>
            <a:ext cx="452519" cy="1071649"/>
            <a:chOff x="4286248" y="3000372"/>
            <a:chExt cx="642942" cy="1428760"/>
          </a:xfrm>
          <a:solidFill>
            <a:schemeClr val="tx1"/>
          </a:solidFill>
        </p:grpSpPr>
        <p:sp>
          <p:nvSpPr>
            <p:cNvPr id="30" name="Rovnoramenný trojúhelník 14">
              <a:extLst>
                <a:ext uri="{FF2B5EF4-FFF2-40B4-BE49-F238E27FC236}">
                  <a16:creationId xmlns:a16="http://schemas.microsoft.com/office/drawing/2014/main" id="{F9CD8909-443C-41B6-A768-6CBB9AEFE2F5}"/>
                </a:ext>
              </a:extLst>
            </p:cNvPr>
            <p:cNvSpPr/>
            <p:nvPr/>
          </p:nvSpPr>
          <p:spPr>
            <a:xfrm>
              <a:off x="4286248" y="3000372"/>
              <a:ext cx="642942" cy="7200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 name="Rovnoramenný trojúhelník 15">
              <a:extLst>
                <a:ext uri="{FF2B5EF4-FFF2-40B4-BE49-F238E27FC236}">
                  <a16:creationId xmlns:a16="http://schemas.microsoft.com/office/drawing/2014/main" id="{19DE6CDC-B063-42A3-9538-99969ABC93C8}"/>
                </a:ext>
              </a:extLst>
            </p:cNvPr>
            <p:cNvSpPr/>
            <p:nvPr/>
          </p:nvSpPr>
          <p:spPr>
            <a:xfrm rot="10800000">
              <a:off x="4286248" y="3709132"/>
              <a:ext cx="642942" cy="7200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32" name="Rovnoramenný trojúhelník 17">
            <a:extLst>
              <a:ext uri="{FF2B5EF4-FFF2-40B4-BE49-F238E27FC236}">
                <a16:creationId xmlns:a16="http://schemas.microsoft.com/office/drawing/2014/main" id="{749E8EDE-C87B-48EF-ACD3-D06D9C25D5C1}"/>
              </a:ext>
            </a:extLst>
          </p:cNvPr>
          <p:cNvSpPr/>
          <p:nvPr/>
        </p:nvSpPr>
        <p:spPr>
          <a:xfrm rot="3118522">
            <a:off x="5116513" y="3860800"/>
            <a:ext cx="452438" cy="541337"/>
          </a:xfrm>
          <a:prstGeom prst="triangl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3" name="Rovnoramenný trojúhelník 18">
            <a:extLst>
              <a:ext uri="{FF2B5EF4-FFF2-40B4-BE49-F238E27FC236}">
                <a16:creationId xmlns:a16="http://schemas.microsoft.com/office/drawing/2014/main" id="{E0245015-194A-45A1-A7EB-0F11E2082C05}"/>
              </a:ext>
            </a:extLst>
          </p:cNvPr>
          <p:cNvSpPr/>
          <p:nvPr/>
        </p:nvSpPr>
        <p:spPr>
          <a:xfrm rot="13918522">
            <a:off x="4698206" y="4188619"/>
            <a:ext cx="452438" cy="539750"/>
          </a:xfrm>
          <a:prstGeom prst="triangl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4" name="Elipsa 16">
            <a:extLst>
              <a:ext uri="{FF2B5EF4-FFF2-40B4-BE49-F238E27FC236}">
                <a16:creationId xmlns:a16="http://schemas.microsoft.com/office/drawing/2014/main" id="{EB629B68-324B-413E-8EA2-AE9F270853F3}"/>
              </a:ext>
            </a:extLst>
          </p:cNvPr>
          <p:cNvSpPr/>
          <p:nvPr/>
        </p:nvSpPr>
        <p:spPr>
          <a:xfrm>
            <a:off x="6215074" y="4000504"/>
            <a:ext cx="1474314" cy="1617190"/>
          </a:xfrm>
          <a:prstGeom prst="ellipse">
            <a:avLst/>
          </a:prstGeom>
          <a:solidFill>
            <a:srgbClr val="B4B4B4"/>
          </a:solidFill>
          <a:ln w="34925">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35" name="Skupina 77">
            <a:extLst>
              <a:ext uri="{FF2B5EF4-FFF2-40B4-BE49-F238E27FC236}">
                <a16:creationId xmlns:a16="http://schemas.microsoft.com/office/drawing/2014/main" id="{06EF613F-C8CE-4142-AB71-0B0F128D6F12}"/>
              </a:ext>
            </a:extLst>
          </p:cNvPr>
          <p:cNvGrpSpPr/>
          <p:nvPr/>
        </p:nvGrpSpPr>
        <p:grpSpPr>
          <a:xfrm rot="3118522">
            <a:off x="7264664" y="3830106"/>
            <a:ext cx="452519" cy="1071649"/>
            <a:chOff x="4286248" y="3000372"/>
            <a:chExt cx="642942" cy="1428760"/>
          </a:xfrm>
          <a:solidFill>
            <a:schemeClr val="bg1"/>
          </a:solidFill>
        </p:grpSpPr>
        <p:sp>
          <p:nvSpPr>
            <p:cNvPr id="36" name="Rovnoramenný trojúhelník 20">
              <a:extLst>
                <a:ext uri="{FF2B5EF4-FFF2-40B4-BE49-F238E27FC236}">
                  <a16:creationId xmlns:a16="http://schemas.microsoft.com/office/drawing/2014/main" id="{FB091A11-7BD6-4E5E-B006-994E107A079F}"/>
                </a:ext>
              </a:extLst>
            </p:cNvPr>
            <p:cNvSpPr/>
            <p:nvPr/>
          </p:nvSpPr>
          <p:spPr>
            <a:xfrm>
              <a:off x="4286248" y="3000372"/>
              <a:ext cx="642942" cy="7200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7" name="Rovnoramenný trojúhelník 21">
              <a:extLst>
                <a:ext uri="{FF2B5EF4-FFF2-40B4-BE49-F238E27FC236}">
                  <a16:creationId xmlns:a16="http://schemas.microsoft.com/office/drawing/2014/main" id="{F84F024B-B9AE-418B-9BBB-5F9BA9290097}"/>
                </a:ext>
              </a:extLst>
            </p:cNvPr>
            <p:cNvSpPr/>
            <p:nvPr/>
          </p:nvSpPr>
          <p:spPr>
            <a:xfrm rot="10800000">
              <a:off x="4286248" y="3709132"/>
              <a:ext cx="642942" cy="7200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38" name="Rovnoramenný trojúhelník 22">
            <a:extLst>
              <a:ext uri="{FF2B5EF4-FFF2-40B4-BE49-F238E27FC236}">
                <a16:creationId xmlns:a16="http://schemas.microsoft.com/office/drawing/2014/main" id="{876B503B-8391-4456-8E21-D830267A9C08}"/>
              </a:ext>
            </a:extLst>
          </p:cNvPr>
          <p:cNvSpPr/>
          <p:nvPr/>
        </p:nvSpPr>
        <p:spPr>
          <a:xfrm rot="3118522">
            <a:off x="7480372" y="3931160"/>
            <a:ext cx="452437" cy="541338"/>
          </a:xfrm>
          <a:prstGeom prst="triangl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9" name="Rovnoramenný trojúhelník 23">
            <a:extLst>
              <a:ext uri="{FF2B5EF4-FFF2-40B4-BE49-F238E27FC236}">
                <a16:creationId xmlns:a16="http://schemas.microsoft.com/office/drawing/2014/main" id="{AA337E69-F08B-416E-BB94-F64E348C7C97}"/>
              </a:ext>
            </a:extLst>
          </p:cNvPr>
          <p:cNvSpPr/>
          <p:nvPr/>
        </p:nvSpPr>
        <p:spPr>
          <a:xfrm rot="13918522">
            <a:off x="7055644" y="4260057"/>
            <a:ext cx="452437" cy="539750"/>
          </a:xfrm>
          <a:prstGeom prst="triangl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40" name="Přímá spojovací čára 25">
            <a:extLst>
              <a:ext uri="{FF2B5EF4-FFF2-40B4-BE49-F238E27FC236}">
                <a16:creationId xmlns:a16="http://schemas.microsoft.com/office/drawing/2014/main" id="{5BCB85DC-3893-4FF6-9582-59F7F8064E1C}"/>
              </a:ext>
            </a:extLst>
          </p:cNvPr>
          <p:cNvCxnSpPr>
            <a:stCxn id="33" idx="4"/>
            <a:endCxn id="33" idx="2"/>
          </p:cNvCxnSpPr>
          <p:nvPr/>
        </p:nvCxnSpPr>
        <p:spPr>
          <a:xfrm>
            <a:off x="4997450" y="4113213"/>
            <a:ext cx="279400" cy="3571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Přímá spojovací šipka 28">
            <a:extLst>
              <a:ext uri="{FF2B5EF4-FFF2-40B4-BE49-F238E27FC236}">
                <a16:creationId xmlns:a16="http://schemas.microsoft.com/office/drawing/2014/main" id="{DFCC1085-4B53-4BE0-B0AA-A80A30118146}"/>
              </a:ext>
            </a:extLst>
          </p:cNvPr>
          <p:cNvCxnSpPr/>
          <p:nvPr/>
        </p:nvCxnSpPr>
        <p:spPr>
          <a:xfrm>
            <a:off x="3214688" y="4857750"/>
            <a:ext cx="571500"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2" name="Přímá spojovací šipka 29">
            <a:extLst>
              <a:ext uri="{FF2B5EF4-FFF2-40B4-BE49-F238E27FC236}">
                <a16:creationId xmlns:a16="http://schemas.microsoft.com/office/drawing/2014/main" id="{BBEFB000-C134-4EB8-9E3E-6E20887D2B86}"/>
              </a:ext>
            </a:extLst>
          </p:cNvPr>
          <p:cNvCxnSpPr/>
          <p:nvPr/>
        </p:nvCxnSpPr>
        <p:spPr>
          <a:xfrm>
            <a:off x="5500688" y="4857750"/>
            <a:ext cx="571500"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5861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1.66667E-6 0 L 0.10712 -0.12315 " pathEditMode="relative" rAng="0" ptsTypes="AA">
                                      <p:cBhvr>
                                        <p:cTn id="6" dur="2000" fill="hold"/>
                                        <p:tgtEl>
                                          <p:spTgt spid="38"/>
                                        </p:tgtEl>
                                        <p:attrNameLst>
                                          <p:attrName>ppt_x</p:attrName>
                                          <p:attrName>ppt_y</p:attrName>
                                        </p:attrNameLst>
                                      </p:cBhvr>
                                      <p:rCtr x="5347" y="-6157"/>
                                    </p:animMotion>
                                  </p:childTnLst>
                                </p:cTn>
                              </p:par>
                              <p:par>
                                <p:cTn id="7" presetID="0" presetClass="path" presetSubtype="0" accel="50000" decel="50000" fill="hold" grpId="0" nodeType="withEffect">
                                  <p:stCondLst>
                                    <p:cond delay="0"/>
                                  </p:stCondLst>
                                  <p:childTnLst>
                                    <p:animMotion origin="layout" path="M -5.55556E-7 -3.33333E-6 L -0.16996 0.19676 " pathEditMode="relative" rAng="0" ptsTypes="AA">
                                      <p:cBhvr>
                                        <p:cTn id="8" dur="2000" fill="hold"/>
                                        <p:tgtEl>
                                          <p:spTgt spid="39"/>
                                        </p:tgtEl>
                                        <p:attrNameLst>
                                          <p:attrName>ppt_x</p:attrName>
                                          <p:attrName>ppt_y</p:attrName>
                                        </p:attrNameLst>
                                      </p:cBhvr>
                                      <p:rCtr x="-8507" y="9838"/>
                                    </p:animMotion>
                                  </p:childTnLst>
                                </p:cTn>
                              </p:par>
                              <p:par>
                                <p:cTn id="9" presetID="22" presetClass="entr" presetSubtype="8"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left)">
                                      <p:cBhvr>
                                        <p:cTn id="1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kupina 13"/>
          <p:cNvGrpSpPr>
            <a:grpSpLocks/>
          </p:cNvGrpSpPr>
          <p:nvPr/>
        </p:nvGrpSpPr>
        <p:grpSpPr bwMode="auto">
          <a:xfrm>
            <a:off x="156964" y="1416019"/>
            <a:ext cx="8830071" cy="4025962"/>
            <a:chOff x="1230558" y="1396131"/>
            <a:chExt cx="8830816" cy="4026697"/>
          </a:xfrm>
        </p:grpSpPr>
        <p:pic>
          <p:nvPicPr>
            <p:cNvPr id="11271" name="Obrázek 22" descr="1cq1_slice.png"/>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r="15070"/>
            <a:stretch>
              <a:fillRect/>
            </a:stretch>
          </p:blipFill>
          <p:spPr bwMode="auto">
            <a:xfrm>
              <a:off x="1230558" y="1468957"/>
              <a:ext cx="4452541" cy="388595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276" name="Obrázek 23" descr="dhaa_slice.png"/>
            <p:cNvPicPr>
              <a:picLocks noChangeAspect="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035583" y="1396131"/>
              <a:ext cx="4025791" cy="4026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Skupina 3"/>
          <p:cNvGrpSpPr/>
          <p:nvPr/>
        </p:nvGrpSpPr>
        <p:grpSpPr>
          <a:xfrm>
            <a:off x="2012459" y="3786952"/>
            <a:ext cx="5142392" cy="401409"/>
            <a:chOff x="2012459" y="4074984"/>
            <a:chExt cx="5142392" cy="401409"/>
          </a:xfrm>
        </p:grpSpPr>
        <p:sp>
          <p:nvSpPr>
            <p:cNvPr id="3" name="TextovéPole 2"/>
            <p:cNvSpPr txBox="1"/>
            <p:nvPr/>
          </p:nvSpPr>
          <p:spPr>
            <a:xfrm>
              <a:off x="6322572" y="4074984"/>
              <a:ext cx="832279" cy="369332"/>
            </a:xfrm>
            <a:prstGeom prst="rect">
              <a:avLst/>
            </a:prstGeom>
            <a:noFill/>
          </p:spPr>
          <p:txBody>
            <a:bodyPr wrap="none" rtlCol="0">
              <a:spAutoFit/>
            </a:bodyPr>
            <a:lstStyle/>
            <a:p>
              <a:r>
                <a:rPr lang="en-US" sz="1800" dirty="0">
                  <a:latin typeface="Tahoma" panose="020B0604030504040204" pitchFamily="34" charset="0"/>
                  <a:ea typeface="Tahoma" panose="020B0604030504040204" pitchFamily="34" charset="0"/>
                  <a:cs typeface="Tahoma" panose="020B0604030504040204" pitchFamily="34" charset="0"/>
                </a:rPr>
                <a:t>~65%</a:t>
              </a:r>
              <a:endParaRPr lang="cs-CZ" sz="1800" dirty="0">
                <a:latin typeface="Tahoma" panose="020B0604030504040204" pitchFamily="34" charset="0"/>
                <a:ea typeface="Tahoma" panose="020B0604030504040204" pitchFamily="34" charset="0"/>
                <a:cs typeface="Tahoma" panose="020B0604030504040204" pitchFamily="34" charset="0"/>
              </a:endParaRPr>
            </a:p>
          </p:txBody>
        </p:sp>
        <p:sp>
          <p:nvSpPr>
            <p:cNvPr id="15" name="TextovéPole 14"/>
            <p:cNvSpPr txBox="1"/>
            <p:nvPr/>
          </p:nvSpPr>
          <p:spPr>
            <a:xfrm>
              <a:off x="2012459" y="4107061"/>
              <a:ext cx="832279" cy="369332"/>
            </a:xfrm>
            <a:prstGeom prst="rect">
              <a:avLst/>
            </a:prstGeom>
            <a:noFill/>
          </p:spPr>
          <p:txBody>
            <a:bodyPr wrap="none" rtlCol="0">
              <a:spAutoFit/>
            </a:bodyPr>
            <a:lstStyle/>
            <a:p>
              <a:r>
                <a:rPr lang="en-US" sz="1800" dirty="0">
                  <a:latin typeface="Tahoma" panose="020B0604030504040204" pitchFamily="34" charset="0"/>
                  <a:ea typeface="Tahoma" panose="020B0604030504040204" pitchFamily="34" charset="0"/>
                  <a:cs typeface="Tahoma" panose="020B0604030504040204" pitchFamily="34" charset="0"/>
                </a:rPr>
                <a:t>~35%</a:t>
              </a:r>
              <a:endParaRPr lang="cs-CZ" sz="1800" dirty="0">
                <a:latin typeface="Tahoma" panose="020B0604030504040204" pitchFamily="34" charset="0"/>
                <a:ea typeface="Tahoma" panose="020B0604030504040204" pitchFamily="34" charset="0"/>
                <a:cs typeface="Tahoma" panose="020B0604030504040204" pitchFamily="34" charset="0"/>
              </a:endParaRPr>
            </a:p>
          </p:txBody>
        </p:sp>
      </p:grpSp>
      <p:sp>
        <p:nvSpPr>
          <p:cNvPr id="16" name="Text Box 12"/>
          <p:cNvSpPr txBox="1">
            <a:spLocks noChangeArrowheads="1"/>
          </p:cNvSpPr>
          <p:nvPr/>
        </p:nvSpPr>
        <p:spPr bwMode="auto">
          <a:xfrm>
            <a:off x="1930764" y="6314890"/>
            <a:ext cx="528247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Font typeface="Wingdings" panose="05000000000000000000" pitchFamily="2" charset="2"/>
              <a:buChar char="§"/>
              <a:defRPr sz="3200">
                <a:solidFill>
                  <a:schemeClr val="bg1"/>
                </a:solidFill>
                <a:latin typeface="Tahoma" panose="020B0604030504040204" pitchFamily="34" charset="0"/>
              </a:defRPr>
            </a:lvl1pPr>
            <a:lvl2pPr marL="742950" indent="-285750">
              <a:spcBef>
                <a:spcPct val="20000"/>
              </a:spcBef>
              <a:buFont typeface="Wingdings" panose="05000000000000000000" pitchFamily="2" charset="2"/>
              <a:buChar char="§"/>
              <a:defRPr sz="2800">
                <a:solidFill>
                  <a:schemeClr val="bg1"/>
                </a:solidFill>
                <a:latin typeface="Arial" panose="020B0604020202020204" pitchFamily="34" charset="0"/>
              </a:defRPr>
            </a:lvl2pPr>
            <a:lvl3pPr marL="1143000" indent="-228600">
              <a:spcBef>
                <a:spcPct val="20000"/>
              </a:spcBef>
              <a:buFont typeface="Wingdings" panose="05000000000000000000" pitchFamily="2" charset="2"/>
              <a:buChar char="§"/>
              <a:defRPr sz="2400">
                <a:solidFill>
                  <a:schemeClr val="bg1"/>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1"/>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1"/>
                </a:solidFill>
                <a:latin typeface="Arial" panose="020B0604020202020204" pitchFamily="34" charset="0"/>
              </a:defRPr>
            </a:lvl9pPr>
          </a:lstStyle>
          <a:p>
            <a:pPr algn="ctr" eaLnBrk="1" hangingPunct="1">
              <a:spcBef>
                <a:spcPct val="0"/>
              </a:spcBef>
              <a:buFontTx/>
              <a:buNone/>
            </a:pPr>
            <a:r>
              <a:rPr lang="en-US" altLang="cs-CZ" sz="1500" dirty="0"/>
              <a:t>Damborsky</a:t>
            </a:r>
            <a:r>
              <a:rPr lang="cs-CZ" altLang="cs-CZ" sz="1500" dirty="0"/>
              <a:t> </a:t>
            </a:r>
            <a:r>
              <a:rPr lang="en-US" altLang="cs-CZ" sz="1500" dirty="0"/>
              <a:t>J. </a:t>
            </a:r>
            <a:r>
              <a:rPr lang="en-US" altLang="cs-CZ" sz="1500" i="1" dirty="0"/>
              <a:t>et al.</a:t>
            </a:r>
            <a:r>
              <a:rPr lang="en-US" altLang="cs-CZ" sz="1500" dirty="0"/>
              <a:t> </a:t>
            </a:r>
            <a:r>
              <a:rPr lang="en-US" altLang="cs-CZ" sz="1500" dirty="0" err="1"/>
              <a:t>Curr</a:t>
            </a:r>
            <a:r>
              <a:rPr lang="en-US" altLang="cs-CZ" sz="1500" dirty="0"/>
              <a:t>.</a:t>
            </a:r>
            <a:r>
              <a:rPr lang="cs-CZ" altLang="cs-CZ" sz="1500" dirty="0"/>
              <a:t> </a:t>
            </a:r>
            <a:r>
              <a:rPr lang="en-US" altLang="cs-CZ" sz="1500" dirty="0" err="1"/>
              <a:t>Opin</a:t>
            </a:r>
            <a:r>
              <a:rPr lang="cs-CZ" altLang="cs-CZ" sz="1500" dirty="0"/>
              <a:t>. </a:t>
            </a:r>
            <a:r>
              <a:rPr lang="cs-CZ" altLang="cs-CZ" sz="1500" dirty="0" err="1"/>
              <a:t>Chem</a:t>
            </a:r>
            <a:r>
              <a:rPr lang="cs-CZ" altLang="cs-CZ" sz="1500" dirty="0"/>
              <a:t>. </a:t>
            </a:r>
            <a:r>
              <a:rPr lang="en-US" altLang="cs-CZ" sz="1500" dirty="0"/>
              <a:t>Biol. </a:t>
            </a:r>
            <a:r>
              <a:rPr lang="en-GB" altLang="cs-CZ" sz="1500" dirty="0">
                <a:cs typeface="Times New Roman" panose="02020603050405020304" pitchFamily="18" charset="0"/>
              </a:rPr>
              <a:t>13: 26 </a:t>
            </a:r>
            <a:r>
              <a:rPr lang="cs-CZ" altLang="cs-CZ" sz="1500" dirty="0"/>
              <a:t>200</a:t>
            </a:r>
            <a:r>
              <a:rPr lang="en-US" altLang="cs-CZ" sz="1500" dirty="0"/>
              <a:t>9</a:t>
            </a:r>
          </a:p>
          <a:p>
            <a:pPr algn="ctr" eaLnBrk="1" hangingPunct="1">
              <a:spcBef>
                <a:spcPct val="0"/>
              </a:spcBef>
              <a:buFontTx/>
              <a:buNone/>
            </a:pPr>
            <a:r>
              <a:rPr lang="en-US" altLang="cs-CZ" sz="1500" dirty="0" err="1"/>
              <a:t>Kokkonen</a:t>
            </a:r>
            <a:r>
              <a:rPr lang="en-US" altLang="cs-CZ" sz="1500" dirty="0"/>
              <a:t> </a:t>
            </a:r>
            <a:r>
              <a:rPr lang="en-US" altLang="cs-CZ" sz="1500" i="1" dirty="0"/>
              <a:t>et al. </a:t>
            </a:r>
            <a:r>
              <a:rPr lang="en-US" altLang="cs-CZ" sz="1500" dirty="0"/>
              <a:t>Biotech Adv. j.biotechadv.2019.04.008 2019</a:t>
            </a:r>
            <a:endParaRPr lang="cs-CZ" altLang="cs-CZ" sz="1500" dirty="0"/>
          </a:p>
        </p:txBody>
      </p:sp>
      <p:sp>
        <p:nvSpPr>
          <p:cNvPr id="5" name="Oval 4">
            <a:extLst>
              <a:ext uri="{FF2B5EF4-FFF2-40B4-BE49-F238E27FC236}">
                <a16:creationId xmlns:a16="http://schemas.microsoft.com/office/drawing/2014/main" id="{865B1A38-33C6-4AC8-80E3-53908EFCFD1B}"/>
              </a:ext>
            </a:extLst>
          </p:cNvPr>
          <p:cNvSpPr/>
          <p:nvPr/>
        </p:nvSpPr>
        <p:spPr>
          <a:xfrm>
            <a:off x="2935207" y="3457665"/>
            <a:ext cx="850580" cy="126815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DF5CF8EB-B0B6-4A23-867F-E450296931F3}"/>
              </a:ext>
            </a:extLst>
          </p:cNvPr>
          <p:cNvSpPr/>
          <p:nvPr/>
        </p:nvSpPr>
        <p:spPr>
          <a:xfrm>
            <a:off x="6716084" y="4188361"/>
            <a:ext cx="516450" cy="5408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C3685A95-32B4-4F43-AFED-8934B5B96FE6}"/>
              </a:ext>
            </a:extLst>
          </p:cNvPr>
          <p:cNvSpPr/>
          <p:nvPr/>
        </p:nvSpPr>
        <p:spPr>
          <a:xfrm>
            <a:off x="6452075" y="2316588"/>
            <a:ext cx="651480" cy="44370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62934C6C-E801-481E-969E-C5FD9B6B1DBA}"/>
              </a:ext>
            </a:extLst>
          </p:cNvPr>
          <p:cNvSpPr/>
          <p:nvPr/>
        </p:nvSpPr>
        <p:spPr>
          <a:xfrm>
            <a:off x="7366475" y="2632443"/>
            <a:ext cx="310726" cy="44370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FC12FD3B-D240-4942-9BA8-8B832812C747}"/>
              </a:ext>
            </a:extLst>
          </p:cNvPr>
          <p:cNvSpPr/>
          <p:nvPr/>
        </p:nvSpPr>
        <p:spPr>
          <a:xfrm>
            <a:off x="2446249" y="3216921"/>
            <a:ext cx="347193" cy="3693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79AE5F11-76AE-4615-B95C-3D87D683524D}"/>
              </a:ext>
            </a:extLst>
          </p:cNvPr>
          <p:cNvSpPr/>
          <p:nvPr/>
        </p:nvSpPr>
        <p:spPr>
          <a:xfrm>
            <a:off x="1945466" y="4437985"/>
            <a:ext cx="332797" cy="67001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BECD5B4C-D265-4552-B434-1AADBBCCC6F9}"/>
              </a:ext>
            </a:extLst>
          </p:cNvPr>
          <p:cNvSpPr/>
          <p:nvPr/>
        </p:nvSpPr>
        <p:spPr>
          <a:xfrm>
            <a:off x="3005220" y="3586253"/>
            <a:ext cx="850580" cy="126815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A1CB9676-BEBD-442D-B410-AFC34E5DAF45}"/>
              </a:ext>
            </a:extLst>
          </p:cNvPr>
          <p:cNvSpPr/>
          <p:nvPr/>
        </p:nvSpPr>
        <p:spPr>
          <a:xfrm>
            <a:off x="2252537" y="2124663"/>
            <a:ext cx="347194" cy="37893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2851E474-93A0-4CDB-A541-3C185EDF6392}"/>
              </a:ext>
            </a:extLst>
          </p:cNvPr>
          <p:cNvSpPr/>
          <p:nvPr/>
        </p:nvSpPr>
        <p:spPr>
          <a:xfrm>
            <a:off x="3415369" y="3406914"/>
            <a:ext cx="561447" cy="5967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112424C5-0D82-408C-80AD-104609513332}"/>
              </a:ext>
            </a:extLst>
          </p:cNvPr>
          <p:cNvSpPr/>
          <p:nvPr/>
        </p:nvSpPr>
        <p:spPr>
          <a:xfrm>
            <a:off x="5438855" y="3429000"/>
            <a:ext cx="265659" cy="47144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ustomShape 1">
            <a:extLst>
              <a:ext uri="{FF2B5EF4-FFF2-40B4-BE49-F238E27FC236}">
                <a16:creationId xmlns:a16="http://schemas.microsoft.com/office/drawing/2014/main" id="{010C8B16-E0F1-4B6B-9F6C-82EC395E5F56}"/>
              </a:ext>
            </a:extLst>
          </p:cNvPr>
          <p:cNvSpPr/>
          <p:nvPr/>
        </p:nvSpPr>
        <p:spPr>
          <a:xfrm>
            <a:off x="719280" y="179280"/>
            <a:ext cx="7592400" cy="538920"/>
          </a:xfrm>
          <a:prstGeom prst="rect">
            <a:avLst/>
          </a:prstGeom>
          <a:noFill/>
          <a:ln>
            <a:noFill/>
          </a:ln>
        </p:spPr>
        <p:txBody>
          <a:bodyPr lIns="0" tIns="0" rIns="0" bIns="0" anchor="b"/>
          <a:lstStyle/>
          <a:p>
            <a:pPr>
              <a:lnSpc>
                <a:spcPct val="100000"/>
              </a:lnSpc>
            </a:pPr>
            <a:r>
              <a:rPr lang="cs-CZ" sz="3200" dirty="0">
                <a:solidFill>
                  <a:srgbClr val="FFFFFF"/>
                </a:solidFill>
                <a:latin typeface="Tahoma"/>
              </a:rPr>
              <a:t>Enzymy</a:t>
            </a:r>
            <a:endParaRPr dirty="0"/>
          </a:p>
        </p:txBody>
      </p:sp>
      <p:sp>
        <p:nvSpPr>
          <p:cNvPr id="29" name="Oval 28">
            <a:extLst>
              <a:ext uri="{FF2B5EF4-FFF2-40B4-BE49-F238E27FC236}">
                <a16:creationId xmlns:a16="http://schemas.microsoft.com/office/drawing/2014/main" id="{2F075B38-7F67-49EF-A725-0B96F0CF4096}"/>
              </a:ext>
            </a:extLst>
          </p:cNvPr>
          <p:cNvSpPr/>
          <p:nvPr/>
        </p:nvSpPr>
        <p:spPr>
          <a:xfrm>
            <a:off x="2935207" y="1824058"/>
            <a:ext cx="347194" cy="37893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CustomShape 3">
            <a:extLst>
              <a:ext uri="{FF2B5EF4-FFF2-40B4-BE49-F238E27FC236}">
                <a16:creationId xmlns:a16="http://schemas.microsoft.com/office/drawing/2014/main" id="{BB793036-88C1-4B39-AC96-7DB237D70342}"/>
              </a:ext>
            </a:extLst>
          </p:cNvPr>
          <p:cNvSpPr/>
          <p:nvPr/>
        </p:nvSpPr>
        <p:spPr>
          <a:xfrm>
            <a:off x="8266492" y="6326966"/>
            <a:ext cx="877508" cy="531034"/>
          </a:xfrm>
          <a:prstGeom prst="rect">
            <a:avLst/>
          </a:prstGeom>
          <a:noFill/>
          <a:ln>
            <a:noFill/>
          </a:ln>
        </p:spPr>
        <p:txBody>
          <a:bodyPr lIns="0" tIns="0" rIns="0" bIns="0"/>
          <a:lstStyle/>
          <a:p>
            <a:pPr algn="ctr">
              <a:lnSpc>
                <a:spcPct val="150000"/>
              </a:lnSpc>
            </a:pPr>
            <a:r>
              <a:rPr lang="cs-CZ" sz="2400" dirty="0">
                <a:solidFill>
                  <a:schemeClr val="bg1"/>
                </a:solidFill>
                <a:latin typeface="Calibri"/>
              </a:rPr>
              <a:t>6</a:t>
            </a:r>
            <a:endParaRPr lang="en-US" sz="2400" dirty="0">
              <a:solidFill>
                <a:schemeClr val="bg1"/>
              </a:solidFill>
              <a:latin typeface="Calibri"/>
            </a:endParaRPr>
          </a:p>
        </p:txBody>
      </p:sp>
    </p:spTree>
    <p:extLst>
      <p:ext uri="{BB962C8B-B14F-4D97-AF65-F5344CB8AC3E}">
        <p14:creationId xmlns:p14="http://schemas.microsoft.com/office/powerpoint/2010/main" val="59896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CC1B089CDA5E694494F7CD859DDDA186" ma:contentTypeVersion="12" ma:contentTypeDescription="Vytvoří nový dokument" ma:contentTypeScope="" ma:versionID="85a4862a3c909e4d2b6a833c2a308d8f">
  <xsd:schema xmlns:xsd="http://www.w3.org/2001/XMLSchema" xmlns:xs="http://www.w3.org/2001/XMLSchema" xmlns:p="http://schemas.microsoft.com/office/2006/metadata/properties" xmlns:ns2="8c943ce0-7ccf-4462-a91e-fd57b40a82bb" xmlns:ns3="393df86a-6aa6-439d-8f46-37db0fd3c430" targetNamespace="http://schemas.microsoft.com/office/2006/metadata/properties" ma:root="true" ma:fieldsID="98ab9271929fd77d4d8ecf8462cd50a2" ns2:_="" ns3:_="">
    <xsd:import namespace="8c943ce0-7ccf-4462-a91e-fd57b40a82bb"/>
    <xsd:import namespace="393df86a-6aa6-439d-8f46-37db0fd3c430"/>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943ce0-7ccf-4462-a91e-fd57b40a82bb" elementFormDefault="qualified">
    <xsd:import namespace="http://schemas.microsoft.com/office/2006/documentManagement/types"/>
    <xsd:import namespace="http://schemas.microsoft.com/office/infopath/2007/PartnerControls"/>
    <xsd:element name="SharedWithUsers" ma:index="8" nillable="true" ma:displayName="Sdílí se s"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dílené s podrobnostmi" ma:description="" ma:internalName="SharedWithDetails" ma:readOnly="true">
      <xsd:simpleType>
        <xsd:restriction base="dms:Note">
          <xsd:maxLength value="255"/>
        </xsd:restriction>
      </xsd:simpleType>
    </xsd:element>
    <xsd:element name="LastSharedByUser" ma:index="10" nillable="true" ma:displayName="Naposledy sdílel(a)" ma:description="" ma:internalName="LastSharedByUser" ma:readOnly="true">
      <xsd:simpleType>
        <xsd:restriction base="dms:Note">
          <xsd:maxLength value="255"/>
        </xsd:restriction>
      </xsd:simpleType>
    </xsd:element>
    <xsd:element name="LastSharedByTime" ma:index="11" nillable="true" ma:displayName="Čas posledního sdílení"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393df86a-6aa6-439d-8f46-37db0fd3c430"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Location" ma:index="17" nillable="true" ma:displayName="MediaServic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882A28A-E438-4F86-9814-085984677F87}"/>
</file>

<file path=customXml/itemProps2.xml><?xml version="1.0" encoding="utf-8"?>
<ds:datastoreItem xmlns:ds="http://schemas.openxmlformats.org/officeDocument/2006/customXml" ds:itemID="{0381595C-16BA-4855-9491-F2118418B0E5}"/>
</file>

<file path=customXml/itemProps3.xml><?xml version="1.0" encoding="utf-8"?>
<ds:datastoreItem xmlns:ds="http://schemas.openxmlformats.org/officeDocument/2006/customXml" ds:itemID="{0FE7A5EA-B321-47F5-9746-B9AADF1BAF00}"/>
</file>

<file path=docProps/app.xml><?xml version="1.0" encoding="utf-8"?>
<Properties xmlns="http://schemas.openxmlformats.org/officeDocument/2006/extended-properties" xmlns:vt="http://schemas.openxmlformats.org/officeDocument/2006/docPropsVTypes">
  <TotalTime>6640</TotalTime>
  <Words>1592</Words>
  <Application>Microsoft Office PowerPoint</Application>
  <PresentationFormat>On-screen Show (4:3)</PresentationFormat>
  <Paragraphs>343</Paragraphs>
  <Slides>55</Slides>
  <Notes>44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55</vt:i4>
      </vt:variant>
    </vt:vector>
  </HeadingPairs>
  <TitlesOfParts>
    <vt:vector size="64" baseType="lpstr">
      <vt:lpstr>Arial</vt:lpstr>
      <vt:lpstr>Calibri</vt:lpstr>
      <vt:lpstr>StarSymbol</vt:lpstr>
      <vt:lpstr>Tahoma</vt:lpstr>
      <vt:lpstr>Times New Roman</vt:lpstr>
      <vt:lpstr>Times New Roman CE</vt:lpstr>
      <vt:lpstr>Wingdings</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dave</dc:creator>
  <cp:lastModifiedBy>dave</cp:lastModifiedBy>
  <cp:revision>259</cp:revision>
  <dcterms:modified xsi:type="dcterms:W3CDTF">2019-10-10T15:39:22Z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0x010100CC1B089CDA5E694494F7CD859DDDA186</vt:lpwstr>
  </property>
</Properties>
</file>